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9"/>
  </p:notesMasterIdLst>
  <p:handoutMasterIdLst>
    <p:handoutMasterId r:id="rId60"/>
  </p:handoutMasterIdLst>
  <p:sldIdLst>
    <p:sldId id="292" r:id="rId5"/>
    <p:sldId id="2146450472" r:id="rId6"/>
    <p:sldId id="2146450467" r:id="rId7"/>
    <p:sldId id="2146450466" r:id="rId8"/>
    <p:sldId id="2146449013" r:id="rId9"/>
    <p:sldId id="2146449050" r:id="rId10"/>
    <p:sldId id="2146450482" r:id="rId11"/>
    <p:sldId id="2146449036" r:id="rId12"/>
    <p:sldId id="2146449014" r:id="rId13"/>
    <p:sldId id="2146449015" r:id="rId14"/>
    <p:sldId id="2146450492" r:id="rId15"/>
    <p:sldId id="2146449017" r:id="rId16"/>
    <p:sldId id="2146450483" r:id="rId17"/>
    <p:sldId id="2146449018" r:id="rId18"/>
    <p:sldId id="2146449019" r:id="rId19"/>
    <p:sldId id="2146449023" r:id="rId20"/>
    <p:sldId id="2146450484" r:id="rId21"/>
    <p:sldId id="2146449021" r:id="rId22"/>
    <p:sldId id="2146449022" r:id="rId23"/>
    <p:sldId id="2146449020" r:id="rId24"/>
    <p:sldId id="2146449024" r:id="rId25"/>
    <p:sldId id="2146450486" r:id="rId26"/>
    <p:sldId id="2146449026" r:id="rId27"/>
    <p:sldId id="2146449025" r:id="rId28"/>
    <p:sldId id="2146449035" r:id="rId29"/>
    <p:sldId id="2146449027" r:id="rId30"/>
    <p:sldId id="2146450491" r:id="rId31"/>
    <p:sldId id="2146449029" r:id="rId32"/>
    <p:sldId id="2146450493" r:id="rId33"/>
    <p:sldId id="2146450495" r:id="rId34"/>
    <p:sldId id="2146449033" r:id="rId35"/>
    <p:sldId id="2146450496" r:id="rId36"/>
    <p:sldId id="2146449032" r:id="rId37"/>
    <p:sldId id="2146449037" r:id="rId38"/>
    <p:sldId id="2146449038" r:id="rId39"/>
    <p:sldId id="2146450479" r:id="rId40"/>
    <p:sldId id="2146449028" r:id="rId41"/>
    <p:sldId id="2146450473" r:id="rId42"/>
    <p:sldId id="2146450474" r:id="rId43"/>
    <p:sldId id="2146450488" r:id="rId44"/>
    <p:sldId id="2146450468" r:id="rId45"/>
    <p:sldId id="2146450478" r:id="rId46"/>
    <p:sldId id="2146450475" r:id="rId47"/>
    <p:sldId id="2146450477" r:id="rId48"/>
    <p:sldId id="2146450476" r:id="rId49"/>
    <p:sldId id="2146450469" r:id="rId50"/>
    <p:sldId id="2146450480" r:id="rId51"/>
    <p:sldId id="2146450470" r:id="rId52"/>
    <p:sldId id="2146450481" r:id="rId53"/>
    <p:sldId id="2146450489" r:id="rId54"/>
    <p:sldId id="2146449046" r:id="rId55"/>
    <p:sldId id="2146449048" r:id="rId56"/>
    <p:sldId id="2134391447" r:id="rId57"/>
    <p:sldId id="2134391401"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9B2923-7D08-FC50-1497-DF19B204AAEC}" name="Wijetunga, Dihara" initials="WD" userId="S::dwijetun@amd.com::1b67afb0-c9e2-428c-9377-6dbf436cecfe" providerId="AD"/>
  <p188:author id="{A4CA8391-3D56-A191-5F5E-E61AD1827D8D}" name="Riley, Colin" initials="RC" userId="S::criley@amd.com::79b03888-f965-491b-98a4-4dfb96c0c443" providerId="AD"/>
  <p188:author id="{C584E1CC-2A01-8BF1-EAC2-9AE49FE7238B}" name="Tovey, Steven" initials="TS" userId="S::stovey@amd.com::fca820a9-9d64-4a2e-bc0e-d116f6230f6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B050"/>
    <a:srgbClr val="FFC000"/>
    <a:srgbClr val="FFFFFF"/>
    <a:srgbClr val="2A2AFE"/>
    <a:srgbClr val="AAAAFF"/>
    <a:srgbClr val="ED1C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1AA40A-A448-C0C4-5F96-CB04395A0C04}" v="670" dt="2022-09-05T14:29:52.507"/>
    <p1510:client id="{3390A6BA-6B2C-F4BF-3234-2FCE4E74682E}" v="3" dt="2022-09-05T14:41:40.523"/>
    <p1510:client id="{AA4BDE2D-A0E4-3550-51A7-755A2EBC5615}" v="2" dt="2022-09-05T09:14:45.993"/>
    <p1510:client id="{F71830FE-D739-6A84-38CE-1C8FE4924F5D}" v="96" dt="2022-09-05T12:36:57.775"/>
  </p1510:revLst>
</p1510:revInfo>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057" autoAdjust="0"/>
  </p:normalViewPr>
  <p:slideViewPr>
    <p:cSldViewPr snapToGrid="0">
      <p:cViewPr varScale="1">
        <p:scale>
          <a:sx n="128" d="100"/>
          <a:sy n="128" d="100"/>
        </p:scale>
        <p:origin x="1512" y="6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54AA3A-3F4F-4594-B73E-6F4478CC01A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8697C75-F3D6-45A7-BF9C-A19FE2B5D66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ABDCC6-ADF7-456D-8B81-D838D4033D09}" type="datetimeFigureOut">
              <a:rPr lang="en-US" smtClean="0"/>
              <a:t>10/5/2022</a:t>
            </a:fld>
            <a:endParaRPr lang="en-US"/>
          </a:p>
        </p:txBody>
      </p:sp>
      <p:sp>
        <p:nvSpPr>
          <p:cNvPr id="4" name="Footer Placeholder 3">
            <a:extLst>
              <a:ext uri="{FF2B5EF4-FFF2-40B4-BE49-F238E27FC236}">
                <a16:creationId xmlns:a16="http://schemas.microsoft.com/office/drawing/2014/main" id="{41111F23-4B87-4DF4-B4AE-1527DD5C7C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70B72DA-7606-496B-A0C1-22444DAB27E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35E886-5EB3-4B48-A967-F453A5544BED}" type="slidenum">
              <a:rPr lang="en-US" smtClean="0"/>
              <a:t>‹#›</a:t>
            </a:fld>
            <a:endParaRPr lang="en-US"/>
          </a:p>
        </p:txBody>
      </p:sp>
    </p:spTree>
    <p:extLst>
      <p:ext uri="{BB962C8B-B14F-4D97-AF65-F5344CB8AC3E}">
        <p14:creationId xmlns:p14="http://schemas.microsoft.com/office/powerpoint/2010/main" val="6902402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B7D9C3-50A2-492A-BFC0-E22B133CB30C}" type="datetimeFigureOut">
              <a:rPr lang="en-GB" smtClean="0"/>
              <a:t>05/10/2022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6D1A23-F414-44F0-8F44-B6BD06A0092B}" type="slidenum">
              <a:rPr lang="en-GB" smtClean="0"/>
              <a:t>‹#›</a:t>
            </a:fld>
            <a:endParaRPr lang="en-GB"/>
          </a:p>
        </p:txBody>
      </p:sp>
    </p:spTree>
    <p:extLst>
      <p:ext uri="{BB962C8B-B14F-4D97-AF65-F5344CB8AC3E}">
        <p14:creationId xmlns:p14="http://schemas.microsoft.com/office/powerpoint/2010/main" val="1708185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1</a:t>
            </a:fld>
            <a:endParaRPr lang="en-GB"/>
          </a:p>
        </p:txBody>
      </p:sp>
    </p:spTree>
    <p:extLst>
      <p:ext uri="{BB962C8B-B14F-4D97-AF65-F5344CB8AC3E}">
        <p14:creationId xmlns:p14="http://schemas.microsoft.com/office/powerpoint/2010/main" val="3247523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10</a:t>
            </a:fld>
            <a:endParaRPr lang="en-GB"/>
          </a:p>
        </p:txBody>
      </p:sp>
    </p:spTree>
    <p:extLst>
      <p:ext uri="{BB962C8B-B14F-4D97-AF65-F5344CB8AC3E}">
        <p14:creationId xmlns:p14="http://schemas.microsoft.com/office/powerpoint/2010/main" val="3397328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11</a:t>
            </a:fld>
            <a:endParaRPr lang="en-GB"/>
          </a:p>
        </p:txBody>
      </p:sp>
    </p:spTree>
    <p:extLst>
      <p:ext uri="{BB962C8B-B14F-4D97-AF65-F5344CB8AC3E}">
        <p14:creationId xmlns:p14="http://schemas.microsoft.com/office/powerpoint/2010/main" val="803853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12</a:t>
            </a:fld>
            <a:endParaRPr lang="en-GB"/>
          </a:p>
        </p:txBody>
      </p:sp>
    </p:spTree>
    <p:extLst>
      <p:ext uri="{BB962C8B-B14F-4D97-AF65-F5344CB8AC3E}">
        <p14:creationId xmlns:p14="http://schemas.microsoft.com/office/powerpoint/2010/main" val="640234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13</a:t>
            </a:fld>
            <a:endParaRPr lang="en-GB"/>
          </a:p>
        </p:txBody>
      </p:sp>
    </p:spTree>
    <p:extLst>
      <p:ext uri="{BB962C8B-B14F-4D97-AF65-F5344CB8AC3E}">
        <p14:creationId xmlns:p14="http://schemas.microsoft.com/office/powerpoint/2010/main" val="917832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14</a:t>
            </a:fld>
            <a:endParaRPr lang="en-GB"/>
          </a:p>
        </p:txBody>
      </p:sp>
    </p:spTree>
    <p:extLst>
      <p:ext uri="{BB962C8B-B14F-4D97-AF65-F5344CB8AC3E}">
        <p14:creationId xmlns:p14="http://schemas.microsoft.com/office/powerpoint/2010/main" val="3769805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15</a:t>
            </a:fld>
            <a:endParaRPr lang="en-GB"/>
          </a:p>
        </p:txBody>
      </p:sp>
    </p:spTree>
    <p:extLst>
      <p:ext uri="{BB962C8B-B14F-4D97-AF65-F5344CB8AC3E}">
        <p14:creationId xmlns:p14="http://schemas.microsoft.com/office/powerpoint/2010/main" val="4139769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16</a:t>
            </a:fld>
            <a:endParaRPr lang="en-GB"/>
          </a:p>
        </p:txBody>
      </p:sp>
    </p:spTree>
    <p:extLst>
      <p:ext uri="{BB962C8B-B14F-4D97-AF65-F5344CB8AC3E}">
        <p14:creationId xmlns:p14="http://schemas.microsoft.com/office/powerpoint/2010/main" val="2371837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17</a:t>
            </a:fld>
            <a:endParaRPr lang="en-GB"/>
          </a:p>
        </p:txBody>
      </p:sp>
    </p:spTree>
    <p:extLst>
      <p:ext uri="{BB962C8B-B14F-4D97-AF65-F5344CB8AC3E}">
        <p14:creationId xmlns:p14="http://schemas.microsoft.com/office/powerpoint/2010/main" val="1439969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18</a:t>
            </a:fld>
            <a:endParaRPr lang="en-GB"/>
          </a:p>
        </p:txBody>
      </p:sp>
    </p:spTree>
    <p:extLst>
      <p:ext uri="{BB962C8B-B14F-4D97-AF65-F5344CB8AC3E}">
        <p14:creationId xmlns:p14="http://schemas.microsoft.com/office/powerpoint/2010/main" val="2261954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19</a:t>
            </a:fld>
            <a:endParaRPr lang="en-GB"/>
          </a:p>
        </p:txBody>
      </p:sp>
    </p:spTree>
    <p:extLst>
      <p:ext uri="{BB962C8B-B14F-4D97-AF65-F5344CB8AC3E}">
        <p14:creationId xmlns:p14="http://schemas.microsoft.com/office/powerpoint/2010/main" val="1740053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2</a:t>
            </a:fld>
            <a:endParaRPr lang="en-GB"/>
          </a:p>
        </p:txBody>
      </p:sp>
    </p:spTree>
    <p:extLst>
      <p:ext uri="{BB962C8B-B14F-4D97-AF65-F5344CB8AC3E}">
        <p14:creationId xmlns:p14="http://schemas.microsoft.com/office/powerpoint/2010/main" val="1045921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20</a:t>
            </a:fld>
            <a:endParaRPr lang="en-GB"/>
          </a:p>
        </p:txBody>
      </p:sp>
    </p:spTree>
    <p:extLst>
      <p:ext uri="{BB962C8B-B14F-4D97-AF65-F5344CB8AC3E}">
        <p14:creationId xmlns:p14="http://schemas.microsoft.com/office/powerpoint/2010/main" val="750462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21</a:t>
            </a:fld>
            <a:endParaRPr lang="en-GB"/>
          </a:p>
        </p:txBody>
      </p:sp>
    </p:spTree>
    <p:extLst>
      <p:ext uri="{BB962C8B-B14F-4D97-AF65-F5344CB8AC3E}">
        <p14:creationId xmlns:p14="http://schemas.microsoft.com/office/powerpoint/2010/main" val="944113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22</a:t>
            </a:fld>
            <a:endParaRPr lang="en-GB"/>
          </a:p>
        </p:txBody>
      </p:sp>
    </p:spTree>
    <p:extLst>
      <p:ext uri="{BB962C8B-B14F-4D97-AF65-F5344CB8AC3E}">
        <p14:creationId xmlns:p14="http://schemas.microsoft.com/office/powerpoint/2010/main" val="2165864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23</a:t>
            </a:fld>
            <a:endParaRPr lang="en-GB"/>
          </a:p>
        </p:txBody>
      </p:sp>
    </p:spTree>
    <p:extLst>
      <p:ext uri="{BB962C8B-B14F-4D97-AF65-F5344CB8AC3E}">
        <p14:creationId xmlns:p14="http://schemas.microsoft.com/office/powerpoint/2010/main" val="1218900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24</a:t>
            </a:fld>
            <a:endParaRPr lang="en-GB"/>
          </a:p>
        </p:txBody>
      </p:sp>
    </p:spTree>
    <p:extLst>
      <p:ext uri="{BB962C8B-B14F-4D97-AF65-F5344CB8AC3E}">
        <p14:creationId xmlns:p14="http://schemas.microsoft.com/office/powerpoint/2010/main" val="2966080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25</a:t>
            </a:fld>
            <a:endParaRPr lang="en-GB"/>
          </a:p>
        </p:txBody>
      </p:sp>
    </p:spTree>
    <p:extLst>
      <p:ext uri="{BB962C8B-B14F-4D97-AF65-F5344CB8AC3E}">
        <p14:creationId xmlns:p14="http://schemas.microsoft.com/office/powerpoint/2010/main" val="2691848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26</a:t>
            </a:fld>
            <a:endParaRPr lang="en-GB"/>
          </a:p>
        </p:txBody>
      </p:sp>
    </p:spTree>
    <p:extLst>
      <p:ext uri="{BB962C8B-B14F-4D97-AF65-F5344CB8AC3E}">
        <p14:creationId xmlns:p14="http://schemas.microsoft.com/office/powerpoint/2010/main" val="814642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27</a:t>
            </a:fld>
            <a:endParaRPr lang="en-GB"/>
          </a:p>
        </p:txBody>
      </p:sp>
    </p:spTree>
    <p:extLst>
      <p:ext uri="{BB962C8B-B14F-4D97-AF65-F5344CB8AC3E}">
        <p14:creationId xmlns:p14="http://schemas.microsoft.com/office/powerpoint/2010/main" val="2996761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28</a:t>
            </a:fld>
            <a:endParaRPr lang="en-GB"/>
          </a:p>
        </p:txBody>
      </p:sp>
    </p:spTree>
    <p:extLst>
      <p:ext uri="{BB962C8B-B14F-4D97-AF65-F5344CB8AC3E}">
        <p14:creationId xmlns:p14="http://schemas.microsoft.com/office/powerpoint/2010/main" val="5733340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29</a:t>
            </a:fld>
            <a:endParaRPr lang="en-GB"/>
          </a:p>
        </p:txBody>
      </p:sp>
    </p:spTree>
    <p:extLst>
      <p:ext uri="{BB962C8B-B14F-4D97-AF65-F5344CB8AC3E}">
        <p14:creationId xmlns:p14="http://schemas.microsoft.com/office/powerpoint/2010/main" val="76401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Tree>
    <p:extLst>
      <p:ext uri="{BB962C8B-B14F-4D97-AF65-F5344CB8AC3E}">
        <p14:creationId xmlns:p14="http://schemas.microsoft.com/office/powerpoint/2010/main" val="8399918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30</a:t>
            </a:fld>
            <a:endParaRPr lang="en-GB"/>
          </a:p>
        </p:txBody>
      </p:sp>
    </p:spTree>
    <p:extLst>
      <p:ext uri="{BB962C8B-B14F-4D97-AF65-F5344CB8AC3E}">
        <p14:creationId xmlns:p14="http://schemas.microsoft.com/office/powerpoint/2010/main" val="420801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31</a:t>
            </a:fld>
            <a:endParaRPr lang="en-GB"/>
          </a:p>
        </p:txBody>
      </p:sp>
    </p:spTree>
    <p:extLst>
      <p:ext uri="{BB962C8B-B14F-4D97-AF65-F5344CB8AC3E}">
        <p14:creationId xmlns:p14="http://schemas.microsoft.com/office/powerpoint/2010/main" val="1338372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32</a:t>
            </a:fld>
            <a:endParaRPr lang="en-GB"/>
          </a:p>
        </p:txBody>
      </p:sp>
    </p:spTree>
    <p:extLst>
      <p:ext uri="{BB962C8B-B14F-4D97-AF65-F5344CB8AC3E}">
        <p14:creationId xmlns:p14="http://schemas.microsoft.com/office/powerpoint/2010/main" val="16692871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D1A23-F414-44F0-8F44-B6BD06A0092B}" type="slidenum">
              <a:rPr lang="en-GB" smtClean="0"/>
              <a:t>33</a:t>
            </a:fld>
            <a:endParaRPr lang="en-GB"/>
          </a:p>
        </p:txBody>
      </p:sp>
    </p:spTree>
    <p:extLst>
      <p:ext uri="{BB962C8B-B14F-4D97-AF65-F5344CB8AC3E}">
        <p14:creationId xmlns:p14="http://schemas.microsoft.com/office/powerpoint/2010/main" val="37515388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34</a:t>
            </a:fld>
            <a:endParaRPr lang="en-GB"/>
          </a:p>
        </p:txBody>
      </p:sp>
    </p:spTree>
    <p:extLst>
      <p:ext uri="{BB962C8B-B14F-4D97-AF65-F5344CB8AC3E}">
        <p14:creationId xmlns:p14="http://schemas.microsoft.com/office/powerpoint/2010/main" val="42629089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35</a:t>
            </a:fld>
            <a:endParaRPr lang="en-GB"/>
          </a:p>
        </p:txBody>
      </p:sp>
    </p:spTree>
    <p:extLst>
      <p:ext uri="{BB962C8B-B14F-4D97-AF65-F5344CB8AC3E}">
        <p14:creationId xmlns:p14="http://schemas.microsoft.com/office/powerpoint/2010/main" val="10892425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36</a:t>
            </a:fld>
            <a:endParaRPr lang="en-GB"/>
          </a:p>
        </p:txBody>
      </p:sp>
    </p:spTree>
    <p:extLst>
      <p:ext uri="{BB962C8B-B14F-4D97-AF65-F5344CB8AC3E}">
        <p14:creationId xmlns:p14="http://schemas.microsoft.com/office/powerpoint/2010/main" val="32427510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37</a:t>
            </a:fld>
            <a:endParaRPr lang="en-GB"/>
          </a:p>
        </p:txBody>
      </p:sp>
    </p:spTree>
    <p:extLst>
      <p:ext uri="{BB962C8B-B14F-4D97-AF65-F5344CB8AC3E}">
        <p14:creationId xmlns:p14="http://schemas.microsoft.com/office/powerpoint/2010/main" val="27927336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38</a:t>
            </a:fld>
            <a:endParaRPr lang="en-GB"/>
          </a:p>
        </p:txBody>
      </p:sp>
    </p:spTree>
    <p:extLst>
      <p:ext uri="{BB962C8B-B14F-4D97-AF65-F5344CB8AC3E}">
        <p14:creationId xmlns:p14="http://schemas.microsoft.com/office/powerpoint/2010/main" val="42703026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39</a:t>
            </a:fld>
            <a:endParaRPr lang="en-GB"/>
          </a:p>
        </p:txBody>
      </p:sp>
    </p:spTree>
    <p:extLst>
      <p:ext uri="{BB962C8B-B14F-4D97-AF65-F5344CB8AC3E}">
        <p14:creationId xmlns:p14="http://schemas.microsoft.com/office/powerpoint/2010/main" val="206338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Tree>
    <p:extLst>
      <p:ext uri="{BB962C8B-B14F-4D97-AF65-F5344CB8AC3E}">
        <p14:creationId xmlns:p14="http://schemas.microsoft.com/office/powerpoint/2010/main" val="36856725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6D1A23-F414-44F0-8F44-B6BD06A0092B}" type="slidenum">
              <a:rPr lang="en-GB" smtClean="0"/>
              <a:t>40</a:t>
            </a:fld>
            <a:endParaRPr lang="en-GB"/>
          </a:p>
        </p:txBody>
      </p:sp>
    </p:spTree>
    <p:extLst>
      <p:ext uri="{BB962C8B-B14F-4D97-AF65-F5344CB8AC3E}">
        <p14:creationId xmlns:p14="http://schemas.microsoft.com/office/powerpoint/2010/main" val="30792381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41</a:t>
            </a:fld>
            <a:endParaRPr lang="en-GB"/>
          </a:p>
        </p:txBody>
      </p:sp>
    </p:spTree>
    <p:extLst>
      <p:ext uri="{BB962C8B-B14F-4D97-AF65-F5344CB8AC3E}">
        <p14:creationId xmlns:p14="http://schemas.microsoft.com/office/powerpoint/2010/main" val="34341932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42</a:t>
            </a:fld>
            <a:endParaRPr lang="en-GB"/>
          </a:p>
        </p:txBody>
      </p:sp>
    </p:spTree>
    <p:extLst>
      <p:ext uri="{BB962C8B-B14F-4D97-AF65-F5344CB8AC3E}">
        <p14:creationId xmlns:p14="http://schemas.microsoft.com/office/powerpoint/2010/main" val="16704753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43</a:t>
            </a:fld>
            <a:endParaRPr lang="en-GB"/>
          </a:p>
        </p:txBody>
      </p:sp>
    </p:spTree>
    <p:extLst>
      <p:ext uri="{BB962C8B-B14F-4D97-AF65-F5344CB8AC3E}">
        <p14:creationId xmlns:p14="http://schemas.microsoft.com/office/powerpoint/2010/main" val="25819967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err="1"/>
          </a:p>
        </p:txBody>
      </p:sp>
      <p:sp>
        <p:nvSpPr>
          <p:cNvPr id="4" name="Slide Number Placeholder 3"/>
          <p:cNvSpPr>
            <a:spLocks noGrp="1"/>
          </p:cNvSpPr>
          <p:nvPr>
            <p:ph type="sldNum" sz="quarter" idx="5"/>
          </p:nvPr>
        </p:nvSpPr>
        <p:spPr/>
        <p:txBody>
          <a:bodyPr/>
          <a:lstStyle/>
          <a:p>
            <a:fld id="{D36D1A23-F414-44F0-8F44-B6BD06A0092B}" type="slidenum">
              <a:rPr lang="en-GB" smtClean="0"/>
              <a:t>44</a:t>
            </a:fld>
            <a:endParaRPr lang="en-GB"/>
          </a:p>
        </p:txBody>
      </p:sp>
    </p:spTree>
    <p:extLst>
      <p:ext uri="{BB962C8B-B14F-4D97-AF65-F5344CB8AC3E}">
        <p14:creationId xmlns:p14="http://schemas.microsoft.com/office/powerpoint/2010/main" val="2175674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err="1"/>
          </a:p>
        </p:txBody>
      </p:sp>
      <p:sp>
        <p:nvSpPr>
          <p:cNvPr id="4" name="Slide Number Placeholder 3"/>
          <p:cNvSpPr>
            <a:spLocks noGrp="1"/>
          </p:cNvSpPr>
          <p:nvPr>
            <p:ph type="sldNum" sz="quarter" idx="5"/>
          </p:nvPr>
        </p:nvSpPr>
        <p:spPr/>
        <p:txBody>
          <a:bodyPr/>
          <a:lstStyle/>
          <a:p>
            <a:fld id="{D36D1A23-F414-44F0-8F44-B6BD06A0092B}" type="slidenum">
              <a:rPr lang="en-GB" smtClean="0"/>
              <a:t>45</a:t>
            </a:fld>
            <a:endParaRPr lang="en-GB"/>
          </a:p>
        </p:txBody>
      </p:sp>
    </p:spTree>
    <p:extLst>
      <p:ext uri="{BB962C8B-B14F-4D97-AF65-F5344CB8AC3E}">
        <p14:creationId xmlns:p14="http://schemas.microsoft.com/office/powerpoint/2010/main" val="28747561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46</a:t>
            </a:fld>
            <a:endParaRPr lang="en-GB"/>
          </a:p>
        </p:txBody>
      </p:sp>
    </p:spTree>
    <p:extLst>
      <p:ext uri="{BB962C8B-B14F-4D97-AF65-F5344CB8AC3E}">
        <p14:creationId xmlns:p14="http://schemas.microsoft.com/office/powerpoint/2010/main" val="17184132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47</a:t>
            </a:fld>
            <a:endParaRPr lang="en-GB"/>
          </a:p>
        </p:txBody>
      </p:sp>
    </p:spTree>
    <p:extLst>
      <p:ext uri="{BB962C8B-B14F-4D97-AF65-F5344CB8AC3E}">
        <p14:creationId xmlns:p14="http://schemas.microsoft.com/office/powerpoint/2010/main" val="32262397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48</a:t>
            </a:fld>
            <a:endParaRPr lang="en-GB"/>
          </a:p>
        </p:txBody>
      </p:sp>
    </p:spTree>
    <p:extLst>
      <p:ext uri="{BB962C8B-B14F-4D97-AF65-F5344CB8AC3E}">
        <p14:creationId xmlns:p14="http://schemas.microsoft.com/office/powerpoint/2010/main" val="8184116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49</a:t>
            </a:fld>
            <a:endParaRPr lang="en-GB"/>
          </a:p>
        </p:txBody>
      </p:sp>
    </p:spTree>
    <p:extLst>
      <p:ext uri="{BB962C8B-B14F-4D97-AF65-F5344CB8AC3E}">
        <p14:creationId xmlns:p14="http://schemas.microsoft.com/office/powerpoint/2010/main" val="124641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5</a:t>
            </a:fld>
            <a:endParaRPr lang="en-GB"/>
          </a:p>
        </p:txBody>
      </p:sp>
    </p:spTree>
    <p:extLst>
      <p:ext uri="{BB962C8B-B14F-4D97-AF65-F5344CB8AC3E}">
        <p14:creationId xmlns:p14="http://schemas.microsoft.com/office/powerpoint/2010/main" val="24279557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36D1A23-F414-44F0-8F44-B6BD06A0092B}" type="slidenum">
              <a:rPr lang="en-GB" smtClean="0"/>
              <a:t>50</a:t>
            </a:fld>
            <a:endParaRPr lang="en-GB"/>
          </a:p>
        </p:txBody>
      </p:sp>
    </p:spTree>
    <p:extLst>
      <p:ext uri="{BB962C8B-B14F-4D97-AF65-F5344CB8AC3E}">
        <p14:creationId xmlns:p14="http://schemas.microsoft.com/office/powerpoint/2010/main" val="41555039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51</a:t>
            </a:fld>
            <a:endParaRPr lang="en-GB"/>
          </a:p>
        </p:txBody>
      </p:sp>
    </p:spTree>
    <p:extLst>
      <p:ext uri="{BB962C8B-B14F-4D97-AF65-F5344CB8AC3E}">
        <p14:creationId xmlns:p14="http://schemas.microsoft.com/office/powerpoint/2010/main" val="9791807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52</a:t>
            </a:fld>
            <a:endParaRPr lang="en-GB"/>
          </a:p>
        </p:txBody>
      </p:sp>
    </p:spTree>
    <p:extLst>
      <p:ext uri="{BB962C8B-B14F-4D97-AF65-F5344CB8AC3E}">
        <p14:creationId xmlns:p14="http://schemas.microsoft.com/office/powerpoint/2010/main" val="36606652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0282C7-CE64-6545-8B0B-3FD7178D3266}" type="slidenum">
              <a:rPr lang="en-US" smtClean="0"/>
              <a:pPr/>
              <a:t>53</a:t>
            </a:fld>
            <a:endParaRPr lang="en-US" dirty="0"/>
          </a:p>
        </p:txBody>
      </p:sp>
    </p:spTree>
    <p:extLst>
      <p:ext uri="{BB962C8B-B14F-4D97-AF65-F5344CB8AC3E}">
        <p14:creationId xmlns:p14="http://schemas.microsoft.com/office/powerpoint/2010/main" val="35094560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F30282C7-CE64-6545-8B0B-3FD7178D3266}" type="slidenum">
              <a:rPr lang="en-US" smtClean="0"/>
              <a:pPr/>
              <a:t>54</a:t>
            </a:fld>
            <a:endParaRPr lang="en-US" dirty="0"/>
          </a:p>
        </p:txBody>
      </p:sp>
    </p:spTree>
    <p:extLst>
      <p:ext uri="{BB962C8B-B14F-4D97-AF65-F5344CB8AC3E}">
        <p14:creationId xmlns:p14="http://schemas.microsoft.com/office/powerpoint/2010/main" val="1279662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6</a:t>
            </a:fld>
            <a:endParaRPr lang="en-GB"/>
          </a:p>
        </p:txBody>
      </p:sp>
    </p:spTree>
    <p:extLst>
      <p:ext uri="{BB962C8B-B14F-4D97-AF65-F5344CB8AC3E}">
        <p14:creationId xmlns:p14="http://schemas.microsoft.com/office/powerpoint/2010/main" val="3485118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7</a:t>
            </a:fld>
            <a:endParaRPr lang="en-GB"/>
          </a:p>
        </p:txBody>
      </p:sp>
    </p:spTree>
    <p:extLst>
      <p:ext uri="{BB962C8B-B14F-4D97-AF65-F5344CB8AC3E}">
        <p14:creationId xmlns:p14="http://schemas.microsoft.com/office/powerpoint/2010/main" val="2002883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8</a:t>
            </a:fld>
            <a:endParaRPr lang="en-GB"/>
          </a:p>
        </p:txBody>
      </p:sp>
    </p:spTree>
    <p:extLst>
      <p:ext uri="{BB962C8B-B14F-4D97-AF65-F5344CB8AC3E}">
        <p14:creationId xmlns:p14="http://schemas.microsoft.com/office/powerpoint/2010/main" val="1339412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36D1A23-F414-44F0-8F44-B6BD06A0092B}" type="slidenum">
              <a:rPr lang="en-GB" smtClean="0"/>
              <a:t>9</a:t>
            </a:fld>
            <a:endParaRPr lang="en-GB"/>
          </a:p>
        </p:txBody>
      </p:sp>
    </p:spTree>
    <p:extLst>
      <p:ext uri="{BB962C8B-B14F-4D97-AF65-F5344CB8AC3E}">
        <p14:creationId xmlns:p14="http://schemas.microsoft.com/office/powerpoint/2010/main" val="28429142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hite)">
    <p:bg>
      <p:bgPr>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A979D17-CB53-42BA-BD92-59980912E41A}"/>
              </a:ext>
            </a:extLst>
          </p:cNvPr>
          <p:cNvGrpSpPr/>
          <p:nvPr userDrawn="1"/>
        </p:nvGrpSpPr>
        <p:grpSpPr>
          <a:xfrm>
            <a:off x="0" y="-9527"/>
            <a:ext cx="7848600" cy="6867526"/>
            <a:chOff x="0" y="-9527"/>
            <a:chExt cx="6148889" cy="6867526"/>
          </a:xfrm>
        </p:grpSpPr>
        <p:sp>
          <p:nvSpPr>
            <p:cNvPr id="27" name="Rectangle 3">
              <a:extLst>
                <a:ext uri="{FF2B5EF4-FFF2-40B4-BE49-F238E27FC236}">
                  <a16:creationId xmlns:a16="http://schemas.microsoft.com/office/drawing/2014/main" id="{5912373E-F123-4A0B-95D1-7E8CD3DC0183}"/>
                </a:ext>
              </a:extLst>
            </p:cNvPr>
            <p:cNvSpPr/>
            <p:nvPr userDrawn="1"/>
          </p:nvSpPr>
          <p:spPr>
            <a:xfrm>
              <a:off x="229402" y="-9527"/>
              <a:ext cx="5919487" cy="6867525"/>
            </a:xfrm>
            <a:custGeom>
              <a:avLst/>
              <a:gdLst>
                <a:gd name="connsiteX0" fmla="*/ 0 w 5919487"/>
                <a:gd name="connsiteY0" fmla="*/ 0 h 6858000"/>
                <a:gd name="connsiteX1" fmla="*/ 5919487 w 5919487"/>
                <a:gd name="connsiteY1" fmla="*/ 0 h 6858000"/>
                <a:gd name="connsiteX2" fmla="*/ 5919487 w 5919487"/>
                <a:gd name="connsiteY2" fmla="*/ 6858000 h 6858000"/>
                <a:gd name="connsiteX3" fmla="*/ 0 w 5919487"/>
                <a:gd name="connsiteY3" fmla="*/ 6858000 h 6858000"/>
                <a:gd name="connsiteX4" fmla="*/ 0 w 5919487"/>
                <a:gd name="connsiteY4" fmla="*/ 0 h 6858000"/>
                <a:gd name="connsiteX0" fmla="*/ 0 w 5919487"/>
                <a:gd name="connsiteY0" fmla="*/ 9525 h 6867525"/>
                <a:gd name="connsiteX1" fmla="*/ 2347612 w 5919487"/>
                <a:gd name="connsiteY1" fmla="*/ 0 h 6867525"/>
                <a:gd name="connsiteX2" fmla="*/ 5919487 w 5919487"/>
                <a:gd name="connsiteY2" fmla="*/ 6867525 h 6867525"/>
                <a:gd name="connsiteX3" fmla="*/ 0 w 5919487"/>
                <a:gd name="connsiteY3" fmla="*/ 6867525 h 6867525"/>
                <a:gd name="connsiteX4" fmla="*/ 0 w 5919487"/>
                <a:gd name="connsiteY4" fmla="*/ 9525 h 686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487" h="6867525">
                  <a:moveTo>
                    <a:pt x="0" y="9525"/>
                  </a:moveTo>
                  <a:lnTo>
                    <a:pt x="2347612" y="0"/>
                  </a:lnTo>
                  <a:lnTo>
                    <a:pt x="5919487" y="6867525"/>
                  </a:lnTo>
                  <a:lnTo>
                    <a:pt x="0" y="6867525"/>
                  </a:lnTo>
                  <a:lnTo>
                    <a:pt x="0" y="9525"/>
                  </a:lnTo>
                  <a:close/>
                </a:path>
              </a:pathLst>
            </a:cu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B3D4C3C-7006-47D3-87B6-938C5CBB9AC9}"/>
                </a:ext>
              </a:extLst>
            </p:cNvPr>
            <p:cNvSpPr/>
            <p:nvPr userDrawn="1"/>
          </p:nvSpPr>
          <p:spPr>
            <a:xfrm>
              <a:off x="0" y="-9526"/>
              <a:ext cx="5919487" cy="6867525"/>
            </a:xfrm>
            <a:custGeom>
              <a:avLst/>
              <a:gdLst>
                <a:gd name="connsiteX0" fmla="*/ 0 w 5919487"/>
                <a:gd name="connsiteY0" fmla="*/ 0 h 6858000"/>
                <a:gd name="connsiteX1" fmla="*/ 5919487 w 5919487"/>
                <a:gd name="connsiteY1" fmla="*/ 0 h 6858000"/>
                <a:gd name="connsiteX2" fmla="*/ 5919487 w 5919487"/>
                <a:gd name="connsiteY2" fmla="*/ 6858000 h 6858000"/>
                <a:gd name="connsiteX3" fmla="*/ 0 w 5919487"/>
                <a:gd name="connsiteY3" fmla="*/ 6858000 h 6858000"/>
                <a:gd name="connsiteX4" fmla="*/ 0 w 5919487"/>
                <a:gd name="connsiteY4" fmla="*/ 0 h 6858000"/>
                <a:gd name="connsiteX0" fmla="*/ 0 w 5919487"/>
                <a:gd name="connsiteY0" fmla="*/ 9525 h 6867525"/>
                <a:gd name="connsiteX1" fmla="*/ 2347612 w 5919487"/>
                <a:gd name="connsiteY1" fmla="*/ 0 h 6867525"/>
                <a:gd name="connsiteX2" fmla="*/ 5919487 w 5919487"/>
                <a:gd name="connsiteY2" fmla="*/ 6867525 h 6867525"/>
                <a:gd name="connsiteX3" fmla="*/ 0 w 5919487"/>
                <a:gd name="connsiteY3" fmla="*/ 6867525 h 6867525"/>
                <a:gd name="connsiteX4" fmla="*/ 0 w 5919487"/>
                <a:gd name="connsiteY4" fmla="*/ 9525 h 686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487" h="6867525">
                  <a:moveTo>
                    <a:pt x="0" y="9525"/>
                  </a:moveTo>
                  <a:lnTo>
                    <a:pt x="2347612" y="0"/>
                  </a:lnTo>
                  <a:lnTo>
                    <a:pt x="5919487" y="6867525"/>
                  </a:lnTo>
                  <a:lnTo>
                    <a:pt x="0" y="6867525"/>
                  </a:lnTo>
                  <a:lnTo>
                    <a:pt x="0" y="95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A762070D-88AB-4F72-A15C-AF6C3C80B872}"/>
              </a:ext>
            </a:extLst>
          </p:cNvPr>
          <p:cNvGrpSpPr/>
          <p:nvPr userDrawn="1"/>
        </p:nvGrpSpPr>
        <p:grpSpPr>
          <a:xfrm>
            <a:off x="5488975" y="322473"/>
            <a:ext cx="1312724" cy="817400"/>
            <a:chOff x="53340" y="29405"/>
            <a:chExt cx="2217420" cy="1303019"/>
          </a:xfrm>
        </p:grpSpPr>
        <p:sp>
          <p:nvSpPr>
            <p:cNvPr id="15" name="Rectangle 14">
              <a:extLst>
                <a:ext uri="{FF2B5EF4-FFF2-40B4-BE49-F238E27FC236}">
                  <a16:creationId xmlns:a16="http://schemas.microsoft.com/office/drawing/2014/main" id="{1EF2DBCE-B8FA-42DC-8DB2-A5619174C8BF}"/>
                </a:ext>
              </a:extLst>
            </p:cNvPr>
            <p:cNvSpPr/>
            <p:nvPr userDrawn="1"/>
          </p:nvSpPr>
          <p:spPr>
            <a:xfrm>
              <a:off x="53340" y="29405"/>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6F36843A-7417-4A16-AF21-565BE8716DAD}"/>
                </a:ext>
              </a:extLst>
            </p:cNvPr>
            <p:cNvPicPr>
              <a:picLocks noChangeAspect="1"/>
            </p:cNvPicPr>
            <p:nvPr/>
          </p:nvPicPr>
          <p:blipFill rotWithShape="1">
            <a:blip r:embed="rId2"/>
            <a:srcRect b="-2325"/>
            <a:stretch/>
          </p:blipFill>
          <p:spPr>
            <a:xfrm>
              <a:off x="437594" y="124008"/>
              <a:ext cx="1380331" cy="1149319"/>
            </a:xfrm>
            <a:prstGeom prst="rect">
              <a:avLst/>
            </a:prstGeom>
          </p:spPr>
        </p:pic>
      </p:grpSp>
      <p:grpSp>
        <p:nvGrpSpPr>
          <p:cNvPr id="20" name="Group 19">
            <a:extLst>
              <a:ext uri="{FF2B5EF4-FFF2-40B4-BE49-F238E27FC236}">
                <a16:creationId xmlns:a16="http://schemas.microsoft.com/office/drawing/2014/main" id="{1B756BCE-6BDD-460F-88FC-72327D8F57B4}"/>
              </a:ext>
            </a:extLst>
          </p:cNvPr>
          <p:cNvGrpSpPr/>
          <p:nvPr userDrawn="1"/>
        </p:nvGrpSpPr>
        <p:grpSpPr>
          <a:xfrm>
            <a:off x="8261382" y="340054"/>
            <a:ext cx="1312724" cy="817400"/>
            <a:chOff x="76689" y="4170078"/>
            <a:chExt cx="2217420" cy="1303019"/>
          </a:xfrm>
        </p:grpSpPr>
        <p:sp>
          <p:nvSpPr>
            <p:cNvPr id="21" name="Rectangle 20">
              <a:extLst>
                <a:ext uri="{FF2B5EF4-FFF2-40B4-BE49-F238E27FC236}">
                  <a16:creationId xmlns:a16="http://schemas.microsoft.com/office/drawing/2014/main" id="{0485C775-58C4-4316-89D9-19E47EE6EF48}"/>
                </a:ext>
              </a:extLst>
            </p:cNvPr>
            <p:cNvSpPr/>
            <p:nvPr userDrawn="1"/>
          </p:nvSpPr>
          <p:spPr>
            <a:xfrm>
              <a:off x="76689" y="4170078"/>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F6CE94D4-584A-4B34-93B3-F5B57BDC19EB}"/>
                </a:ext>
              </a:extLst>
            </p:cNvPr>
            <p:cNvPicPr>
              <a:picLocks noChangeAspect="1"/>
            </p:cNvPicPr>
            <p:nvPr userDrawn="1"/>
          </p:nvPicPr>
          <p:blipFill rotWithShape="1">
            <a:blip r:embed="rId3"/>
            <a:srcRect b="23374"/>
            <a:stretch/>
          </p:blipFill>
          <p:spPr>
            <a:xfrm>
              <a:off x="290131" y="4256985"/>
              <a:ext cx="1743837" cy="1129203"/>
            </a:xfrm>
            <a:prstGeom prst="rect">
              <a:avLst/>
            </a:prstGeom>
          </p:spPr>
        </p:pic>
      </p:grpSp>
      <p:grpSp>
        <p:nvGrpSpPr>
          <p:cNvPr id="23" name="Group 22">
            <a:extLst>
              <a:ext uri="{FF2B5EF4-FFF2-40B4-BE49-F238E27FC236}">
                <a16:creationId xmlns:a16="http://schemas.microsoft.com/office/drawing/2014/main" id="{3A4A1BF2-0084-4ACF-8F46-2C947F019622}"/>
              </a:ext>
            </a:extLst>
          </p:cNvPr>
          <p:cNvGrpSpPr/>
          <p:nvPr userDrawn="1"/>
        </p:nvGrpSpPr>
        <p:grpSpPr>
          <a:xfrm>
            <a:off x="9502882" y="321636"/>
            <a:ext cx="1312724" cy="817400"/>
            <a:chOff x="-624840" y="2767324"/>
            <a:chExt cx="2217420" cy="1303019"/>
          </a:xfrm>
        </p:grpSpPr>
        <p:sp>
          <p:nvSpPr>
            <p:cNvPr id="24" name="Rectangle 23">
              <a:extLst>
                <a:ext uri="{FF2B5EF4-FFF2-40B4-BE49-F238E27FC236}">
                  <a16:creationId xmlns:a16="http://schemas.microsoft.com/office/drawing/2014/main" id="{320AFFBE-EE2D-4BA2-9599-0A2F50641074}"/>
                </a:ext>
              </a:extLst>
            </p:cNvPr>
            <p:cNvSpPr/>
            <p:nvPr userDrawn="1"/>
          </p:nvSpPr>
          <p:spPr>
            <a:xfrm>
              <a:off x="-624840" y="2767324"/>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7EEE7EEF-05EA-41AB-87A3-AD1EFDAB8721}"/>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4221" y="3210935"/>
              <a:ext cx="1743838" cy="418436"/>
            </a:xfrm>
            <a:prstGeom prst="rect">
              <a:avLst/>
            </a:prstGeom>
          </p:spPr>
        </p:pic>
      </p:grpSp>
      <p:sp>
        <p:nvSpPr>
          <p:cNvPr id="63" name="Text Placeholder 35">
            <a:extLst>
              <a:ext uri="{FF2B5EF4-FFF2-40B4-BE49-F238E27FC236}">
                <a16:creationId xmlns:a16="http://schemas.microsoft.com/office/drawing/2014/main" id="{E710190E-FC07-42A4-A3B3-58C5043CEDB3}"/>
              </a:ext>
            </a:extLst>
          </p:cNvPr>
          <p:cNvSpPr>
            <a:spLocks noGrp="1"/>
          </p:cNvSpPr>
          <p:nvPr>
            <p:ph type="body" sz="quarter" idx="11" hasCustomPrompt="1"/>
          </p:nvPr>
        </p:nvSpPr>
        <p:spPr>
          <a:xfrm>
            <a:off x="6382027" y="3802205"/>
            <a:ext cx="5447754" cy="493593"/>
          </a:xfrm>
        </p:spPr>
        <p:txBody>
          <a:bodyPr>
            <a:noAutofit/>
          </a:bodyPr>
          <a:lstStyle>
            <a:lvl1pPr algn="r">
              <a:defRPr sz="1600" cap="all" baseline="0">
                <a:solidFill>
                  <a:schemeClr val="bg1">
                    <a:lumMod val="50000"/>
                    <a:lumOff val="50000"/>
                  </a:schemeClr>
                </a:solidFill>
              </a:defRPr>
            </a:lvl1pPr>
            <a:lvl2pPr>
              <a:defRPr sz="1600" cap="all" baseline="0">
                <a:solidFill>
                  <a:schemeClr val="accent6">
                    <a:lumMod val="50000"/>
                    <a:lumOff val="50000"/>
                  </a:schemeClr>
                </a:solidFill>
              </a:defRPr>
            </a:lvl2pPr>
            <a:lvl3pPr>
              <a:defRPr sz="1400" cap="all" baseline="0">
                <a:solidFill>
                  <a:schemeClr val="accent6">
                    <a:lumMod val="50000"/>
                    <a:lumOff val="50000"/>
                  </a:schemeClr>
                </a:solidFill>
              </a:defRPr>
            </a:lvl3pPr>
            <a:lvl4pPr>
              <a:defRPr sz="1200">
                <a:solidFill>
                  <a:schemeClr val="accent2"/>
                </a:solidFill>
              </a:defRPr>
            </a:lvl4pPr>
            <a:lvl5pPr>
              <a:defRPr sz="1200">
                <a:solidFill>
                  <a:schemeClr val="accent2"/>
                </a:solidFill>
              </a:defRPr>
            </a:lvl5pPr>
          </a:lstStyle>
          <a:p>
            <a:pPr lvl="0"/>
            <a:r>
              <a:rPr lang="en-US"/>
              <a:t>CLICK TO EDIT NAME</a:t>
            </a:r>
          </a:p>
        </p:txBody>
      </p:sp>
      <p:sp>
        <p:nvSpPr>
          <p:cNvPr id="64" name="Title Placeholder 1">
            <a:extLst>
              <a:ext uri="{FF2B5EF4-FFF2-40B4-BE49-F238E27FC236}">
                <a16:creationId xmlns:a16="http://schemas.microsoft.com/office/drawing/2014/main" id="{8D2456A5-6FE7-4F04-A312-3C0EF96E5DB5}"/>
              </a:ext>
            </a:extLst>
          </p:cNvPr>
          <p:cNvSpPr>
            <a:spLocks noGrp="1"/>
          </p:cNvSpPr>
          <p:nvPr>
            <p:ph type="title" hasCustomPrompt="1"/>
          </p:nvPr>
        </p:nvSpPr>
        <p:spPr>
          <a:xfrm>
            <a:off x="6023937" y="2381185"/>
            <a:ext cx="5805843" cy="1337072"/>
          </a:xfrm>
          <a:prstGeom prst="rect">
            <a:avLst/>
          </a:prstGeom>
        </p:spPr>
        <p:txBody>
          <a:bodyPr vert="horz" lIns="91440" tIns="45720" rIns="91440" bIns="45720" rtlCol="0" anchor="b">
            <a:normAutofit/>
          </a:bodyPr>
          <a:lstStyle>
            <a:lvl1pPr algn="r">
              <a:defRPr sz="4000">
                <a:solidFill>
                  <a:schemeClr val="bg1"/>
                </a:solidFill>
              </a:defRPr>
            </a:lvl1pPr>
          </a:lstStyle>
          <a:p>
            <a:r>
              <a:rPr lang="en-US"/>
              <a:t>Click to edit </a:t>
            </a:r>
            <a:r>
              <a:rPr lang="en-US" err="1"/>
              <a:t>TItle</a:t>
            </a:r>
            <a:endParaRPr lang="en-US"/>
          </a:p>
        </p:txBody>
      </p:sp>
      <p:pic>
        <p:nvPicPr>
          <p:cNvPr id="26" name="Picture 25" descr="A picture containing drawing, plate&#10;&#10;Description automatically generated">
            <a:extLst>
              <a:ext uri="{FF2B5EF4-FFF2-40B4-BE49-F238E27FC236}">
                <a16:creationId xmlns:a16="http://schemas.microsoft.com/office/drawing/2014/main" id="{F917936D-8B78-4C27-809F-E391449987F3}"/>
              </a:ext>
            </a:extLst>
          </p:cNvPr>
          <p:cNvPicPr>
            <a:picLocks noChangeAspect="1"/>
          </p:cNvPicPr>
          <p:nvPr userDrawn="1"/>
        </p:nvPicPr>
        <p:blipFill>
          <a:blip r:embed="rId6"/>
          <a:stretch>
            <a:fillRect/>
          </a:stretch>
        </p:blipFill>
        <p:spPr>
          <a:xfrm>
            <a:off x="292812" y="5548812"/>
            <a:ext cx="3586311" cy="1024410"/>
          </a:xfrm>
          <a:prstGeom prst="rect">
            <a:avLst/>
          </a:prstGeom>
        </p:spPr>
      </p:pic>
      <p:pic>
        <p:nvPicPr>
          <p:cNvPr id="6" name="Picture 5">
            <a:extLst>
              <a:ext uri="{FF2B5EF4-FFF2-40B4-BE49-F238E27FC236}">
                <a16:creationId xmlns:a16="http://schemas.microsoft.com/office/drawing/2014/main" id="{1E4EA10C-F765-4944-A8B9-CCF14D32AA78}"/>
              </a:ext>
            </a:extLst>
          </p:cNvPr>
          <p:cNvPicPr>
            <a:picLocks noChangeAspect="1"/>
          </p:cNvPicPr>
          <p:nvPr userDrawn="1"/>
        </p:nvPicPr>
        <p:blipFill>
          <a:blip r:embed="rId7"/>
          <a:stretch>
            <a:fillRect/>
          </a:stretch>
        </p:blipFill>
        <p:spPr>
          <a:xfrm>
            <a:off x="6768290" y="634837"/>
            <a:ext cx="1371466" cy="190998"/>
          </a:xfrm>
          <a:prstGeom prst="rect">
            <a:avLst/>
          </a:prstGeom>
        </p:spPr>
      </p:pic>
    </p:spTree>
    <p:extLst>
      <p:ext uri="{BB962C8B-B14F-4D97-AF65-F5344CB8AC3E}">
        <p14:creationId xmlns:p14="http://schemas.microsoft.com/office/powerpoint/2010/main" val="3329405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GPU Open Logo">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8C0FEF2-B753-4B9F-870A-B7F2531D5918}"/>
              </a:ext>
            </a:extLst>
          </p:cNvPr>
          <p:cNvGrpSpPr/>
          <p:nvPr userDrawn="1"/>
        </p:nvGrpSpPr>
        <p:grpSpPr>
          <a:xfrm>
            <a:off x="0" y="7398"/>
            <a:ext cx="12192000" cy="4935296"/>
            <a:chOff x="0" y="-1"/>
            <a:chExt cx="12192000" cy="4935296"/>
          </a:xfrm>
        </p:grpSpPr>
        <p:sp>
          <p:nvSpPr>
            <p:cNvPr id="16" name="Rectangle 15">
              <a:extLst>
                <a:ext uri="{FF2B5EF4-FFF2-40B4-BE49-F238E27FC236}">
                  <a16:creationId xmlns:a16="http://schemas.microsoft.com/office/drawing/2014/main" id="{17DE626B-9F54-40F4-B8B1-E6D3DEC560D6}"/>
                </a:ext>
              </a:extLst>
            </p:cNvPr>
            <p:cNvSpPr/>
            <p:nvPr userDrawn="1"/>
          </p:nvSpPr>
          <p:spPr>
            <a:xfrm>
              <a:off x="0" y="0"/>
              <a:ext cx="12192000" cy="4935295"/>
            </a:xfrm>
            <a:prstGeom prst="rect">
              <a:avLst/>
            </a:prstGeom>
            <a:solidFill>
              <a:srgbClr val="EC0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40BC7A66-C4AA-449A-A2A6-DD55E5F61BE0}"/>
                </a:ext>
              </a:extLst>
            </p:cNvPr>
            <p:cNvSpPr/>
            <p:nvPr userDrawn="1"/>
          </p:nvSpPr>
          <p:spPr>
            <a:xfrm>
              <a:off x="0" y="-1"/>
              <a:ext cx="12192000" cy="4817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 name="Picture 5" descr="A picture containing drawing, plate&#10;&#10;Description automatically generated">
            <a:extLst>
              <a:ext uri="{FF2B5EF4-FFF2-40B4-BE49-F238E27FC236}">
                <a16:creationId xmlns:a16="http://schemas.microsoft.com/office/drawing/2014/main" id="{161967F2-27F3-4C5E-AE4B-611401AD9BCC}"/>
              </a:ext>
            </a:extLst>
          </p:cNvPr>
          <p:cNvPicPr>
            <a:picLocks noChangeAspect="1"/>
          </p:cNvPicPr>
          <p:nvPr userDrawn="1"/>
        </p:nvPicPr>
        <p:blipFill>
          <a:blip r:embed="rId2"/>
          <a:stretch>
            <a:fillRect/>
          </a:stretch>
        </p:blipFill>
        <p:spPr>
          <a:xfrm>
            <a:off x="3345473" y="1850723"/>
            <a:ext cx="5525318" cy="1578277"/>
          </a:xfrm>
          <a:prstGeom prst="rect">
            <a:avLst/>
          </a:prstGeom>
        </p:spPr>
      </p:pic>
      <p:grpSp>
        <p:nvGrpSpPr>
          <p:cNvPr id="145" name="Group 144">
            <a:extLst>
              <a:ext uri="{FF2B5EF4-FFF2-40B4-BE49-F238E27FC236}">
                <a16:creationId xmlns:a16="http://schemas.microsoft.com/office/drawing/2014/main" id="{FD35F05D-F8B1-4771-A87F-2B72675CB80B}"/>
              </a:ext>
            </a:extLst>
          </p:cNvPr>
          <p:cNvGrpSpPr/>
          <p:nvPr userDrawn="1"/>
        </p:nvGrpSpPr>
        <p:grpSpPr>
          <a:xfrm>
            <a:off x="1277007" y="5477669"/>
            <a:ext cx="1312724" cy="817400"/>
            <a:chOff x="53340" y="29405"/>
            <a:chExt cx="2217420" cy="1303019"/>
          </a:xfrm>
        </p:grpSpPr>
        <p:sp>
          <p:nvSpPr>
            <p:cNvPr id="146" name="Rectangle 145">
              <a:extLst>
                <a:ext uri="{FF2B5EF4-FFF2-40B4-BE49-F238E27FC236}">
                  <a16:creationId xmlns:a16="http://schemas.microsoft.com/office/drawing/2014/main" id="{FC68C7AF-AC09-40DF-A948-837B83AB4293}"/>
                </a:ext>
              </a:extLst>
            </p:cNvPr>
            <p:cNvSpPr/>
            <p:nvPr userDrawn="1"/>
          </p:nvSpPr>
          <p:spPr>
            <a:xfrm>
              <a:off x="53340" y="29405"/>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47" name="Picture 146">
              <a:extLst>
                <a:ext uri="{FF2B5EF4-FFF2-40B4-BE49-F238E27FC236}">
                  <a16:creationId xmlns:a16="http://schemas.microsoft.com/office/drawing/2014/main" id="{B50D7565-0CE4-40A9-9775-4D1E0425CC22}"/>
                </a:ext>
              </a:extLst>
            </p:cNvPr>
            <p:cNvPicPr>
              <a:picLocks noChangeAspect="1"/>
            </p:cNvPicPr>
            <p:nvPr/>
          </p:nvPicPr>
          <p:blipFill rotWithShape="1">
            <a:blip r:embed="rId3"/>
            <a:srcRect b="-2325"/>
            <a:stretch/>
          </p:blipFill>
          <p:spPr>
            <a:xfrm>
              <a:off x="437594" y="124008"/>
              <a:ext cx="1380331" cy="1149319"/>
            </a:xfrm>
            <a:prstGeom prst="rect">
              <a:avLst/>
            </a:prstGeom>
          </p:spPr>
        </p:pic>
      </p:grpSp>
      <p:grpSp>
        <p:nvGrpSpPr>
          <p:cNvPr id="151" name="Group 150">
            <a:extLst>
              <a:ext uri="{FF2B5EF4-FFF2-40B4-BE49-F238E27FC236}">
                <a16:creationId xmlns:a16="http://schemas.microsoft.com/office/drawing/2014/main" id="{1065FC62-D90E-4658-8FD5-B8BA99D1F79C}"/>
              </a:ext>
            </a:extLst>
          </p:cNvPr>
          <p:cNvGrpSpPr/>
          <p:nvPr userDrawn="1"/>
        </p:nvGrpSpPr>
        <p:grpSpPr>
          <a:xfrm>
            <a:off x="6720431" y="5485551"/>
            <a:ext cx="1312724" cy="817400"/>
            <a:chOff x="76689" y="4170078"/>
            <a:chExt cx="2217420" cy="1303019"/>
          </a:xfrm>
        </p:grpSpPr>
        <p:sp>
          <p:nvSpPr>
            <p:cNvPr id="152" name="Rectangle 151">
              <a:extLst>
                <a:ext uri="{FF2B5EF4-FFF2-40B4-BE49-F238E27FC236}">
                  <a16:creationId xmlns:a16="http://schemas.microsoft.com/office/drawing/2014/main" id="{9425B971-9BB8-4DF9-AC10-F08872E86628}"/>
                </a:ext>
              </a:extLst>
            </p:cNvPr>
            <p:cNvSpPr/>
            <p:nvPr userDrawn="1"/>
          </p:nvSpPr>
          <p:spPr>
            <a:xfrm>
              <a:off x="76689" y="4170078"/>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53" name="Picture 152">
              <a:extLst>
                <a:ext uri="{FF2B5EF4-FFF2-40B4-BE49-F238E27FC236}">
                  <a16:creationId xmlns:a16="http://schemas.microsoft.com/office/drawing/2014/main" id="{D3A5BC54-917C-49D0-A983-2E4EE40E8D81}"/>
                </a:ext>
              </a:extLst>
            </p:cNvPr>
            <p:cNvPicPr>
              <a:picLocks noChangeAspect="1"/>
            </p:cNvPicPr>
            <p:nvPr userDrawn="1"/>
          </p:nvPicPr>
          <p:blipFill rotWithShape="1">
            <a:blip r:embed="rId4"/>
            <a:srcRect b="23374"/>
            <a:stretch/>
          </p:blipFill>
          <p:spPr>
            <a:xfrm>
              <a:off x="290131" y="4256985"/>
              <a:ext cx="1743837" cy="1129203"/>
            </a:xfrm>
            <a:prstGeom prst="rect">
              <a:avLst/>
            </a:prstGeom>
          </p:spPr>
        </p:pic>
      </p:grpSp>
      <p:grpSp>
        <p:nvGrpSpPr>
          <p:cNvPr id="21" name="Group 20">
            <a:extLst>
              <a:ext uri="{FF2B5EF4-FFF2-40B4-BE49-F238E27FC236}">
                <a16:creationId xmlns:a16="http://schemas.microsoft.com/office/drawing/2014/main" id="{61C72A8E-4FC8-4837-8DBC-133FFC23EE6E}"/>
              </a:ext>
            </a:extLst>
          </p:cNvPr>
          <p:cNvGrpSpPr/>
          <p:nvPr userDrawn="1"/>
        </p:nvGrpSpPr>
        <p:grpSpPr>
          <a:xfrm>
            <a:off x="9412773" y="5462688"/>
            <a:ext cx="1312724" cy="817400"/>
            <a:chOff x="-624840" y="2767324"/>
            <a:chExt cx="2217420" cy="1303019"/>
          </a:xfrm>
        </p:grpSpPr>
        <p:sp>
          <p:nvSpPr>
            <p:cNvPr id="22" name="Rectangle 21">
              <a:extLst>
                <a:ext uri="{FF2B5EF4-FFF2-40B4-BE49-F238E27FC236}">
                  <a16:creationId xmlns:a16="http://schemas.microsoft.com/office/drawing/2014/main" id="{B95782FD-ADBE-4437-A70F-18BBD8D17957}"/>
                </a:ext>
              </a:extLst>
            </p:cNvPr>
            <p:cNvSpPr/>
            <p:nvPr userDrawn="1"/>
          </p:nvSpPr>
          <p:spPr>
            <a:xfrm>
              <a:off x="-624840" y="2767324"/>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11146105-D878-4B43-8688-9A8EF746C8E4}"/>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4221" y="3210935"/>
              <a:ext cx="1743838" cy="418436"/>
            </a:xfrm>
            <a:prstGeom prst="rect">
              <a:avLst/>
            </a:prstGeom>
          </p:spPr>
        </p:pic>
      </p:grpSp>
      <p:sp>
        <p:nvSpPr>
          <p:cNvPr id="19" name="Slide Number Placeholder 7">
            <a:extLst>
              <a:ext uri="{FF2B5EF4-FFF2-40B4-BE49-F238E27FC236}">
                <a16:creationId xmlns:a16="http://schemas.microsoft.com/office/drawing/2014/main" id="{8B47AD4B-72EF-430C-8F8B-94EBDE280471}"/>
              </a:ext>
            </a:extLst>
          </p:cNvPr>
          <p:cNvSpPr txBox="1">
            <a:spLocks/>
          </p:cNvSpPr>
          <p:nvPr userDrawn="1"/>
        </p:nvSpPr>
        <p:spPr>
          <a:xfrm>
            <a:off x="9486579" y="6503509"/>
            <a:ext cx="380589" cy="204829"/>
          </a:xfrm>
          <a:prstGeom prst="rect">
            <a:avLst/>
          </a:prstGeom>
        </p:spPr>
        <p:txBody>
          <a:bodyPr vert="horz" lIns="91440" tIns="45720" rIns="91440" bIns="45720" rtlCol="0" anchor="ctr"/>
          <a:lstStyle>
            <a:defPPr>
              <a:defRPr lang="en-US"/>
            </a:defPPr>
            <a:lvl1pPr marL="0" algn="ctr" defTabSz="914400" rtl="0" eaLnBrk="1" latinLnBrk="0" hangingPunct="1">
              <a:defRPr sz="800" b="0" i="0" kern="1200">
                <a:solidFill>
                  <a:schemeClr val="accent6">
                    <a:lumMod val="25000"/>
                    <a:lumOff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59A88F6-A667-2F47-A1AA-6AA2965AA51F}" type="slidenum">
              <a:rPr lang="en-US" smtClean="0">
                <a:solidFill>
                  <a:schemeClr val="tx1"/>
                </a:solidFill>
              </a:rPr>
              <a:pPr/>
              <a:t>‹#›</a:t>
            </a:fld>
            <a:endParaRPr lang="en-US">
              <a:solidFill>
                <a:schemeClr val="tx1"/>
              </a:solidFill>
            </a:endParaRPr>
          </a:p>
        </p:txBody>
      </p:sp>
      <p:pic>
        <p:nvPicPr>
          <p:cNvPr id="24" name="Picture 23">
            <a:extLst>
              <a:ext uri="{FF2B5EF4-FFF2-40B4-BE49-F238E27FC236}">
                <a16:creationId xmlns:a16="http://schemas.microsoft.com/office/drawing/2014/main" id="{A61EAB97-B116-452B-A444-C3F130250F0F}"/>
              </a:ext>
            </a:extLst>
          </p:cNvPr>
          <p:cNvPicPr>
            <a:picLocks noChangeAspect="1"/>
          </p:cNvPicPr>
          <p:nvPr userDrawn="1"/>
        </p:nvPicPr>
        <p:blipFill>
          <a:blip r:embed="rId7"/>
          <a:stretch>
            <a:fillRect/>
          </a:stretch>
        </p:blipFill>
        <p:spPr>
          <a:xfrm>
            <a:off x="3969348" y="5798751"/>
            <a:ext cx="1371466" cy="190998"/>
          </a:xfrm>
          <a:prstGeom prst="rect">
            <a:avLst/>
          </a:prstGeom>
        </p:spPr>
      </p:pic>
    </p:spTree>
    <p:extLst>
      <p:ext uri="{BB962C8B-B14F-4D97-AF65-F5344CB8AC3E}">
        <p14:creationId xmlns:p14="http://schemas.microsoft.com/office/powerpoint/2010/main" val="1684413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GPU Open Logo">
    <p:bg>
      <p:bgPr>
        <a:solidFill>
          <a:schemeClr val="tx1"/>
        </a:solidFill>
        <a:effectLst/>
      </p:bgPr>
    </p:bg>
    <p:spTree>
      <p:nvGrpSpPr>
        <p:cNvPr id="1" name=""/>
        <p:cNvGrpSpPr/>
        <p:nvPr/>
      </p:nvGrpSpPr>
      <p:grpSpPr>
        <a:xfrm>
          <a:off x="0" y="0"/>
          <a:ext cx="0" cy="0"/>
          <a:chOff x="0" y="0"/>
          <a:chExt cx="0" cy="0"/>
        </a:xfrm>
      </p:grpSpPr>
      <p:sp>
        <p:nvSpPr>
          <p:cNvPr id="19" name="Slide Number Placeholder 2">
            <a:extLst>
              <a:ext uri="{FF2B5EF4-FFF2-40B4-BE49-F238E27FC236}">
                <a16:creationId xmlns:a16="http://schemas.microsoft.com/office/drawing/2014/main" id="{8263821F-9513-B445-AC67-5F617D4B0E54}"/>
              </a:ext>
            </a:extLst>
          </p:cNvPr>
          <p:cNvSpPr>
            <a:spLocks noGrp="1"/>
          </p:cNvSpPr>
          <p:nvPr>
            <p:ph type="sldNum" sz="quarter" idx="11"/>
          </p:nvPr>
        </p:nvSpPr>
        <p:spPr>
          <a:xfrm>
            <a:off x="0" y="0"/>
            <a:ext cx="0" cy="0"/>
          </a:xfrm>
        </p:spPr>
        <p:txBody>
          <a:bodyPr/>
          <a:lstStyle/>
          <a:p>
            <a:fld id="{959A88F6-A667-2F47-A1AA-6AA2965AA51F}" type="slidenum">
              <a:rPr lang="en-US" smtClean="0"/>
              <a:pPr/>
              <a:t>‹#›</a:t>
            </a:fld>
            <a:endParaRPr lang="en-US"/>
          </a:p>
        </p:txBody>
      </p:sp>
      <p:grpSp>
        <p:nvGrpSpPr>
          <p:cNvPr id="18" name="Group 17">
            <a:extLst>
              <a:ext uri="{FF2B5EF4-FFF2-40B4-BE49-F238E27FC236}">
                <a16:creationId xmlns:a16="http://schemas.microsoft.com/office/drawing/2014/main" id="{04C41BF6-89A8-429C-98B0-F1A5ACFD49AE}"/>
              </a:ext>
            </a:extLst>
          </p:cNvPr>
          <p:cNvGrpSpPr/>
          <p:nvPr userDrawn="1"/>
        </p:nvGrpSpPr>
        <p:grpSpPr>
          <a:xfrm>
            <a:off x="1371755" y="4250721"/>
            <a:ext cx="1312724" cy="817400"/>
            <a:chOff x="53340" y="29405"/>
            <a:chExt cx="2217420" cy="1303019"/>
          </a:xfrm>
        </p:grpSpPr>
        <p:sp>
          <p:nvSpPr>
            <p:cNvPr id="20" name="Rectangle 19">
              <a:extLst>
                <a:ext uri="{FF2B5EF4-FFF2-40B4-BE49-F238E27FC236}">
                  <a16:creationId xmlns:a16="http://schemas.microsoft.com/office/drawing/2014/main" id="{200F8356-272D-43C9-84FD-2329471A7A29}"/>
                </a:ext>
              </a:extLst>
            </p:cNvPr>
            <p:cNvSpPr/>
            <p:nvPr userDrawn="1"/>
          </p:nvSpPr>
          <p:spPr>
            <a:xfrm>
              <a:off x="53340" y="29405"/>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D72C30F5-313E-49B0-9284-425D1E20481C}"/>
                </a:ext>
              </a:extLst>
            </p:cNvPr>
            <p:cNvPicPr>
              <a:picLocks noChangeAspect="1"/>
            </p:cNvPicPr>
            <p:nvPr/>
          </p:nvPicPr>
          <p:blipFill rotWithShape="1">
            <a:blip r:embed="rId2"/>
            <a:srcRect b="-2325"/>
            <a:stretch/>
          </p:blipFill>
          <p:spPr>
            <a:xfrm>
              <a:off x="437593" y="124009"/>
              <a:ext cx="1380331" cy="1149319"/>
            </a:xfrm>
            <a:prstGeom prst="rect">
              <a:avLst/>
            </a:prstGeom>
          </p:spPr>
        </p:pic>
      </p:grpSp>
      <p:grpSp>
        <p:nvGrpSpPr>
          <p:cNvPr id="37" name="Group 36">
            <a:extLst>
              <a:ext uri="{FF2B5EF4-FFF2-40B4-BE49-F238E27FC236}">
                <a16:creationId xmlns:a16="http://schemas.microsoft.com/office/drawing/2014/main" id="{06F92640-B099-442F-9666-466C27AF9C65}"/>
              </a:ext>
            </a:extLst>
          </p:cNvPr>
          <p:cNvGrpSpPr/>
          <p:nvPr userDrawn="1"/>
        </p:nvGrpSpPr>
        <p:grpSpPr>
          <a:xfrm>
            <a:off x="6921958" y="4258603"/>
            <a:ext cx="1312724" cy="817400"/>
            <a:chOff x="76689" y="4170078"/>
            <a:chExt cx="2217420" cy="1303019"/>
          </a:xfrm>
        </p:grpSpPr>
        <p:sp>
          <p:nvSpPr>
            <p:cNvPr id="38" name="Rectangle 37">
              <a:extLst>
                <a:ext uri="{FF2B5EF4-FFF2-40B4-BE49-F238E27FC236}">
                  <a16:creationId xmlns:a16="http://schemas.microsoft.com/office/drawing/2014/main" id="{4ED4B57F-AB20-4F24-9E64-76701B359FBC}"/>
                </a:ext>
              </a:extLst>
            </p:cNvPr>
            <p:cNvSpPr/>
            <p:nvPr userDrawn="1"/>
          </p:nvSpPr>
          <p:spPr>
            <a:xfrm>
              <a:off x="76689" y="4170078"/>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9" name="Picture 38">
              <a:extLst>
                <a:ext uri="{FF2B5EF4-FFF2-40B4-BE49-F238E27FC236}">
                  <a16:creationId xmlns:a16="http://schemas.microsoft.com/office/drawing/2014/main" id="{6E235082-EB4A-4AE2-B182-14762B13688D}"/>
                </a:ext>
              </a:extLst>
            </p:cNvPr>
            <p:cNvPicPr>
              <a:picLocks noChangeAspect="1"/>
            </p:cNvPicPr>
            <p:nvPr userDrawn="1"/>
          </p:nvPicPr>
          <p:blipFill rotWithShape="1">
            <a:blip r:embed="rId3"/>
            <a:srcRect b="23374"/>
            <a:stretch/>
          </p:blipFill>
          <p:spPr>
            <a:xfrm>
              <a:off x="290131" y="4256985"/>
              <a:ext cx="1743837" cy="1129203"/>
            </a:xfrm>
            <a:prstGeom prst="rect">
              <a:avLst/>
            </a:prstGeom>
          </p:spPr>
        </p:pic>
      </p:grpSp>
      <p:grpSp>
        <p:nvGrpSpPr>
          <p:cNvPr id="40" name="Group 39">
            <a:extLst>
              <a:ext uri="{FF2B5EF4-FFF2-40B4-BE49-F238E27FC236}">
                <a16:creationId xmlns:a16="http://schemas.microsoft.com/office/drawing/2014/main" id="{16580318-B5EE-413C-9BDC-55D5A851F224}"/>
              </a:ext>
            </a:extLst>
          </p:cNvPr>
          <p:cNvGrpSpPr/>
          <p:nvPr userDrawn="1"/>
        </p:nvGrpSpPr>
        <p:grpSpPr>
          <a:xfrm>
            <a:off x="9507521" y="4235740"/>
            <a:ext cx="1312724" cy="817400"/>
            <a:chOff x="-624840" y="2767324"/>
            <a:chExt cx="2217420" cy="1303019"/>
          </a:xfrm>
        </p:grpSpPr>
        <p:sp>
          <p:nvSpPr>
            <p:cNvPr id="41" name="Rectangle 40">
              <a:extLst>
                <a:ext uri="{FF2B5EF4-FFF2-40B4-BE49-F238E27FC236}">
                  <a16:creationId xmlns:a16="http://schemas.microsoft.com/office/drawing/2014/main" id="{D7613013-2D32-4987-A5B9-9B93FF236995}"/>
                </a:ext>
              </a:extLst>
            </p:cNvPr>
            <p:cNvSpPr/>
            <p:nvPr userDrawn="1"/>
          </p:nvSpPr>
          <p:spPr>
            <a:xfrm>
              <a:off x="-624840" y="2767324"/>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45B16D48-65C2-44C9-ADF1-5BED154C4448}"/>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4221" y="3210935"/>
              <a:ext cx="1743838" cy="418436"/>
            </a:xfrm>
            <a:prstGeom prst="rect">
              <a:avLst/>
            </a:prstGeom>
          </p:spPr>
        </p:pic>
      </p:grpSp>
      <p:pic>
        <p:nvPicPr>
          <p:cNvPr id="3" name="Picture 2" descr="A picture containing drawing, clock&#10;&#10;Description automatically generated">
            <a:extLst>
              <a:ext uri="{FF2B5EF4-FFF2-40B4-BE49-F238E27FC236}">
                <a16:creationId xmlns:a16="http://schemas.microsoft.com/office/drawing/2014/main" id="{963FF2D6-E712-42F8-823F-30890A74A757}"/>
              </a:ext>
            </a:extLst>
          </p:cNvPr>
          <p:cNvPicPr>
            <a:picLocks noChangeAspect="1"/>
          </p:cNvPicPr>
          <p:nvPr userDrawn="1"/>
        </p:nvPicPr>
        <p:blipFill>
          <a:blip r:embed="rId6"/>
          <a:stretch>
            <a:fillRect/>
          </a:stretch>
        </p:blipFill>
        <p:spPr>
          <a:xfrm>
            <a:off x="3121269" y="1845860"/>
            <a:ext cx="5949462" cy="1699431"/>
          </a:xfrm>
          <a:prstGeom prst="rect">
            <a:avLst/>
          </a:prstGeom>
        </p:spPr>
      </p:pic>
      <p:pic>
        <p:nvPicPr>
          <p:cNvPr id="22" name="Picture 21">
            <a:extLst>
              <a:ext uri="{FF2B5EF4-FFF2-40B4-BE49-F238E27FC236}">
                <a16:creationId xmlns:a16="http://schemas.microsoft.com/office/drawing/2014/main" id="{066FCC42-B1F9-4B6D-81BF-11BB272537FA}"/>
              </a:ext>
            </a:extLst>
          </p:cNvPr>
          <p:cNvPicPr>
            <a:picLocks noChangeAspect="1"/>
          </p:cNvPicPr>
          <p:nvPr userDrawn="1"/>
        </p:nvPicPr>
        <p:blipFill>
          <a:blip r:embed="rId7"/>
          <a:stretch>
            <a:fillRect/>
          </a:stretch>
        </p:blipFill>
        <p:spPr>
          <a:xfrm>
            <a:off x="3957318" y="4548941"/>
            <a:ext cx="1371466" cy="190998"/>
          </a:xfrm>
          <a:prstGeom prst="rect">
            <a:avLst/>
          </a:prstGeom>
        </p:spPr>
      </p:pic>
    </p:spTree>
    <p:extLst>
      <p:ext uri="{BB962C8B-B14F-4D97-AF65-F5344CB8AC3E}">
        <p14:creationId xmlns:p14="http://schemas.microsoft.com/office/powerpoint/2010/main" val="2825308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GPU Open Logo">
    <p:bg>
      <p:bgPr>
        <a:solidFill>
          <a:schemeClr val="tx1"/>
        </a:solidFill>
        <a:effectLst/>
      </p:bgPr>
    </p:bg>
    <p:spTree>
      <p:nvGrpSpPr>
        <p:cNvPr id="1" name=""/>
        <p:cNvGrpSpPr/>
        <p:nvPr/>
      </p:nvGrpSpPr>
      <p:grpSpPr>
        <a:xfrm>
          <a:off x="0" y="0"/>
          <a:ext cx="0" cy="0"/>
          <a:chOff x="0" y="0"/>
          <a:chExt cx="0" cy="0"/>
        </a:xfrm>
      </p:grpSpPr>
      <p:sp>
        <p:nvSpPr>
          <p:cNvPr id="19" name="Slide Number Placeholder 2">
            <a:extLst>
              <a:ext uri="{FF2B5EF4-FFF2-40B4-BE49-F238E27FC236}">
                <a16:creationId xmlns:a16="http://schemas.microsoft.com/office/drawing/2014/main" id="{8263821F-9513-B445-AC67-5F617D4B0E54}"/>
              </a:ext>
            </a:extLst>
          </p:cNvPr>
          <p:cNvSpPr>
            <a:spLocks noGrp="1"/>
          </p:cNvSpPr>
          <p:nvPr>
            <p:ph type="sldNum" sz="quarter" idx="11"/>
          </p:nvPr>
        </p:nvSpPr>
        <p:spPr>
          <a:xfrm>
            <a:off x="0" y="0"/>
            <a:ext cx="0" cy="0"/>
          </a:xfrm>
        </p:spPr>
        <p:txBody>
          <a:bodyPr/>
          <a:lstStyle/>
          <a:p>
            <a:endParaRPr lang="en-US"/>
          </a:p>
        </p:txBody>
      </p:sp>
      <p:grpSp>
        <p:nvGrpSpPr>
          <p:cNvPr id="40" name="Group 39">
            <a:extLst>
              <a:ext uri="{FF2B5EF4-FFF2-40B4-BE49-F238E27FC236}">
                <a16:creationId xmlns:a16="http://schemas.microsoft.com/office/drawing/2014/main" id="{16580318-B5EE-413C-9BDC-55D5A851F224}"/>
              </a:ext>
            </a:extLst>
          </p:cNvPr>
          <p:cNvGrpSpPr/>
          <p:nvPr userDrawn="1"/>
        </p:nvGrpSpPr>
        <p:grpSpPr>
          <a:xfrm>
            <a:off x="2941178" y="1464572"/>
            <a:ext cx="6309644" cy="3928856"/>
            <a:chOff x="-624840" y="2767324"/>
            <a:chExt cx="2217420" cy="1303019"/>
          </a:xfrm>
        </p:grpSpPr>
        <p:sp>
          <p:nvSpPr>
            <p:cNvPr id="41" name="Rectangle 40">
              <a:extLst>
                <a:ext uri="{FF2B5EF4-FFF2-40B4-BE49-F238E27FC236}">
                  <a16:creationId xmlns:a16="http://schemas.microsoft.com/office/drawing/2014/main" id="{D7613013-2D32-4987-A5B9-9B93FF236995}"/>
                </a:ext>
              </a:extLst>
            </p:cNvPr>
            <p:cNvSpPr/>
            <p:nvPr userDrawn="1"/>
          </p:nvSpPr>
          <p:spPr>
            <a:xfrm>
              <a:off x="-624840" y="2767324"/>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45B16D48-65C2-44C9-ADF1-5BED154C444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4221" y="3210935"/>
              <a:ext cx="1743838" cy="418436"/>
            </a:xfrm>
            <a:prstGeom prst="rect">
              <a:avLst/>
            </a:prstGeom>
          </p:spPr>
        </p:pic>
      </p:grpSp>
    </p:spTree>
    <p:extLst>
      <p:ext uri="{BB962C8B-B14F-4D97-AF65-F5344CB8AC3E}">
        <p14:creationId xmlns:p14="http://schemas.microsoft.com/office/powerpoint/2010/main" val="1661883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GPU Open Logo">
    <p:bg>
      <p:bgPr>
        <a:solidFill>
          <a:srgbClr val="000000"/>
        </a:solidFill>
        <a:effectLst/>
      </p:bgPr>
    </p:bg>
    <p:spTree>
      <p:nvGrpSpPr>
        <p:cNvPr id="1" name=""/>
        <p:cNvGrpSpPr/>
        <p:nvPr/>
      </p:nvGrpSpPr>
      <p:grpSpPr>
        <a:xfrm>
          <a:off x="0" y="0"/>
          <a:ext cx="0" cy="0"/>
          <a:chOff x="0" y="0"/>
          <a:chExt cx="0" cy="0"/>
        </a:xfrm>
      </p:grpSpPr>
      <p:sp>
        <p:nvSpPr>
          <p:cNvPr id="19" name="Slide Number Placeholder 2">
            <a:extLst>
              <a:ext uri="{FF2B5EF4-FFF2-40B4-BE49-F238E27FC236}">
                <a16:creationId xmlns:a16="http://schemas.microsoft.com/office/drawing/2014/main" id="{8263821F-9513-B445-AC67-5F617D4B0E54}"/>
              </a:ext>
            </a:extLst>
          </p:cNvPr>
          <p:cNvSpPr>
            <a:spLocks noGrp="1"/>
          </p:cNvSpPr>
          <p:nvPr>
            <p:ph type="sldNum" sz="quarter" idx="11"/>
          </p:nvPr>
        </p:nvSpPr>
        <p:spPr>
          <a:xfrm>
            <a:off x="0" y="0"/>
            <a:ext cx="0" cy="0"/>
          </a:xfrm>
        </p:spPr>
        <p:txBody>
          <a:bodyPr/>
          <a:lstStyle>
            <a:lvl1pPr>
              <a:defRPr>
                <a:solidFill>
                  <a:srgbClr val="000000"/>
                </a:solidFill>
              </a:defRPr>
            </a:lvl1pPr>
          </a:lstStyle>
          <a:p>
            <a:endParaRPr lang="en-US"/>
          </a:p>
        </p:txBody>
      </p:sp>
      <p:grpSp>
        <p:nvGrpSpPr>
          <p:cNvPr id="40" name="Group 39">
            <a:extLst>
              <a:ext uri="{FF2B5EF4-FFF2-40B4-BE49-F238E27FC236}">
                <a16:creationId xmlns:a16="http://schemas.microsoft.com/office/drawing/2014/main" id="{16580318-B5EE-413C-9BDC-55D5A851F224}"/>
              </a:ext>
            </a:extLst>
          </p:cNvPr>
          <p:cNvGrpSpPr/>
          <p:nvPr userDrawn="1"/>
        </p:nvGrpSpPr>
        <p:grpSpPr>
          <a:xfrm>
            <a:off x="2941178" y="1464572"/>
            <a:ext cx="6309644" cy="3928856"/>
            <a:chOff x="-624840" y="2767324"/>
            <a:chExt cx="2217420" cy="1303019"/>
          </a:xfrm>
          <a:noFill/>
        </p:grpSpPr>
        <p:sp>
          <p:nvSpPr>
            <p:cNvPr id="41" name="Rectangle 40">
              <a:extLst>
                <a:ext uri="{FF2B5EF4-FFF2-40B4-BE49-F238E27FC236}">
                  <a16:creationId xmlns:a16="http://schemas.microsoft.com/office/drawing/2014/main" id="{D7613013-2D32-4987-A5B9-9B93FF236995}"/>
                </a:ext>
              </a:extLst>
            </p:cNvPr>
            <p:cNvSpPr/>
            <p:nvPr userDrawn="1"/>
          </p:nvSpPr>
          <p:spPr>
            <a:xfrm>
              <a:off x="-624840" y="2767324"/>
              <a:ext cx="2217420" cy="1303019"/>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45B16D48-65C2-44C9-ADF1-5BED154C4448}"/>
                </a:ext>
              </a:extLst>
            </p:cNvPr>
            <p:cNvPicPr>
              <a:picLocks noChangeAspect="1"/>
            </p:cNvPicPr>
            <p:nvPr userDrawn="1"/>
          </p:nvPicPr>
          <p:blipFill>
            <a:blip r:embed="rId2"/>
            <a:srcRect/>
            <a:stretch/>
          </p:blipFill>
          <p:spPr>
            <a:xfrm>
              <a:off x="-384221" y="3222711"/>
              <a:ext cx="1743838" cy="394885"/>
            </a:xfrm>
            <a:prstGeom prst="rect">
              <a:avLst/>
            </a:prstGeom>
            <a:grpFill/>
            <a:ln>
              <a:noFill/>
            </a:ln>
          </p:spPr>
        </p:pic>
      </p:grpSp>
    </p:spTree>
    <p:extLst>
      <p:ext uri="{BB962C8B-B14F-4D97-AF65-F5344CB8AC3E}">
        <p14:creationId xmlns:p14="http://schemas.microsoft.com/office/powerpoint/2010/main" val="3721666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et's Build">
    <p:bg>
      <p:bgPr>
        <a:solidFill>
          <a:schemeClr val="tx1"/>
        </a:solidFill>
        <a:effectLst/>
      </p:bgPr>
    </p:bg>
    <p:spTree>
      <p:nvGrpSpPr>
        <p:cNvPr id="1" name=""/>
        <p:cNvGrpSpPr/>
        <p:nvPr/>
      </p:nvGrpSpPr>
      <p:grpSpPr>
        <a:xfrm>
          <a:off x="0" y="0"/>
          <a:ext cx="0" cy="0"/>
          <a:chOff x="0" y="0"/>
          <a:chExt cx="0" cy="0"/>
        </a:xfrm>
      </p:grpSpPr>
      <p:sp>
        <p:nvSpPr>
          <p:cNvPr id="19" name="Slide Number Placeholder 2">
            <a:extLst>
              <a:ext uri="{FF2B5EF4-FFF2-40B4-BE49-F238E27FC236}">
                <a16:creationId xmlns:a16="http://schemas.microsoft.com/office/drawing/2014/main" id="{8263821F-9513-B445-AC67-5F617D4B0E54}"/>
              </a:ext>
            </a:extLst>
          </p:cNvPr>
          <p:cNvSpPr>
            <a:spLocks noGrp="1"/>
          </p:cNvSpPr>
          <p:nvPr>
            <p:ph type="sldNum" sz="quarter" idx="11"/>
          </p:nvPr>
        </p:nvSpPr>
        <p:spPr>
          <a:xfrm>
            <a:off x="0" y="0"/>
            <a:ext cx="0" cy="0"/>
          </a:xfrm>
        </p:spPr>
        <p:txBody>
          <a:bodyPr/>
          <a:lstStyle/>
          <a:p>
            <a:fld id="{959A88F6-A667-2F47-A1AA-6AA2965AA51F}" type="slidenum">
              <a:rPr lang="en-US" smtClean="0"/>
              <a:pPr/>
              <a:t>‹#›</a:t>
            </a:fld>
            <a:endParaRPr lang="en-US"/>
          </a:p>
        </p:txBody>
      </p:sp>
      <p:sp>
        <p:nvSpPr>
          <p:cNvPr id="37" name="TextBox 36">
            <a:extLst>
              <a:ext uri="{FF2B5EF4-FFF2-40B4-BE49-F238E27FC236}">
                <a16:creationId xmlns:a16="http://schemas.microsoft.com/office/drawing/2014/main" id="{13C7D07A-F0D5-49E7-A5FA-147CA35AAAFC}"/>
              </a:ext>
            </a:extLst>
          </p:cNvPr>
          <p:cNvSpPr txBox="1"/>
          <p:nvPr userDrawn="1"/>
        </p:nvSpPr>
        <p:spPr>
          <a:xfrm>
            <a:off x="4239079" y="3123369"/>
            <a:ext cx="1478482" cy="461665"/>
          </a:xfrm>
          <a:prstGeom prst="rect">
            <a:avLst/>
          </a:prstGeom>
          <a:noFill/>
        </p:spPr>
        <p:txBody>
          <a:bodyPr wrap="none" rtlCol="0">
            <a:spAutoFit/>
          </a:bodyPr>
          <a:lstStyle/>
          <a:p>
            <a:r>
              <a:rPr lang="en-GB" sz="2400">
                <a:solidFill>
                  <a:srgbClr val="636466"/>
                </a:solidFill>
                <a:latin typeface="Klavika Light" panose="020B0506040000020004" pitchFamily="34" charset="0"/>
                <a:cs typeface="Segoe UI" panose="020B0502040204020203" pitchFamily="34" charset="0"/>
              </a:rPr>
              <a:t>Let’s build</a:t>
            </a:r>
          </a:p>
        </p:txBody>
      </p:sp>
      <p:sp>
        <p:nvSpPr>
          <p:cNvPr id="38" name="TextBox 37">
            <a:extLst>
              <a:ext uri="{FF2B5EF4-FFF2-40B4-BE49-F238E27FC236}">
                <a16:creationId xmlns:a16="http://schemas.microsoft.com/office/drawing/2014/main" id="{F7429677-D650-499B-92D8-818A3B3BC511}"/>
              </a:ext>
            </a:extLst>
          </p:cNvPr>
          <p:cNvSpPr txBox="1"/>
          <p:nvPr userDrawn="1"/>
        </p:nvSpPr>
        <p:spPr>
          <a:xfrm>
            <a:off x="5577861" y="3123371"/>
            <a:ext cx="1521507" cy="461665"/>
          </a:xfrm>
          <a:prstGeom prst="rect">
            <a:avLst/>
          </a:prstGeom>
          <a:noFill/>
        </p:spPr>
        <p:txBody>
          <a:bodyPr wrap="none" rtlCol="0">
            <a:spAutoFit/>
          </a:bodyPr>
          <a:lstStyle/>
          <a:p>
            <a:r>
              <a:rPr lang="en-GB" sz="2400">
                <a:solidFill>
                  <a:srgbClr val="636466"/>
                </a:solidFill>
                <a:latin typeface="Klavika Light" panose="020B0506040000020004" pitchFamily="34" charset="0"/>
                <a:cs typeface="Segoe UI" panose="020B0502040204020203" pitchFamily="34" charset="0"/>
              </a:rPr>
              <a:t>everything</a:t>
            </a:r>
          </a:p>
        </p:txBody>
      </p:sp>
      <p:sp>
        <p:nvSpPr>
          <p:cNvPr id="39" name="TextBox 38">
            <a:extLst>
              <a:ext uri="{FF2B5EF4-FFF2-40B4-BE49-F238E27FC236}">
                <a16:creationId xmlns:a16="http://schemas.microsoft.com/office/drawing/2014/main" id="{9E370EBB-B8D6-4665-B1B4-A2B7066F4149}"/>
              </a:ext>
            </a:extLst>
          </p:cNvPr>
          <p:cNvSpPr txBox="1"/>
          <p:nvPr userDrawn="1"/>
        </p:nvSpPr>
        <p:spPr>
          <a:xfrm>
            <a:off x="5577861" y="3467409"/>
            <a:ext cx="1271502" cy="461665"/>
          </a:xfrm>
          <a:prstGeom prst="rect">
            <a:avLst/>
          </a:prstGeom>
          <a:noFill/>
        </p:spPr>
        <p:txBody>
          <a:bodyPr wrap="none" rtlCol="0">
            <a:spAutoFit/>
          </a:bodyPr>
          <a:lstStyle/>
          <a:p>
            <a:r>
              <a:rPr lang="en-GB" sz="2400">
                <a:solidFill>
                  <a:prstClr val="white">
                    <a:lumMod val="85000"/>
                  </a:prstClr>
                </a:solidFill>
                <a:latin typeface="Klavika Light" panose="020B0506040000020004" pitchFamily="34" charset="0"/>
                <a:cs typeface="Segoe UI" panose="020B0502040204020203" pitchFamily="34" charset="0"/>
              </a:rPr>
              <a:t>graphics</a:t>
            </a:r>
          </a:p>
        </p:txBody>
      </p:sp>
      <p:sp>
        <p:nvSpPr>
          <p:cNvPr id="40" name="TextBox 39">
            <a:extLst>
              <a:ext uri="{FF2B5EF4-FFF2-40B4-BE49-F238E27FC236}">
                <a16:creationId xmlns:a16="http://schemas.microsoft.com/office/drawing/2014/main" id="{A154ACA6-08B0-4938-A142-E56B48D00DAB}"/>
              </a:ext>
            </a:extLst>
          </p:cNvPr>
          <p:cNvSpPr txBox="1"/>
          <p:nvPr userDrawn="1"/>
        </p:nvSpPr>
        <p:spPr>
          <a:xfrm>
            <a:off x="5577861" y="4155485"/>
            <a:ext cx="1321900" cy="461665"/>
          </a:xfrm>
          <a:prstGeom prst="rect">
            <a:avLst/>
          </a:prstGeom>
          <a:noFill/>
        </p:spPr>
        <p:txBody>
          <a:bodyPr wrap="none" rtlCol="0">
            <a:spAutoFit/>
          </a:bodyPr>
          <a:lstStyle/>
          <a:p>
            <a:r>
              <a:rPr lang="en-GB" sz="2400">
                <a:solidFill>
                  <a:prstClr val="white">
                    <a:lumMod val="95000"/>
                  </a:prstClr>
                </a:solidFill>
                <a:latin typeface="Klavika Light" panose="020B0506040000020004" pitchFamily="34" charset="0"/>
                <a:cs typeface="Segoe UI" panose="020B0502040204020203" pitchFamily="34" charset="0"/>
              </a:rPr>
              <a:t>compute</a:t>
            </a:r>
          </a:p>
        </p:txBody>
      </p:sp>
      <p:sp>
        <p:nvSpPr>
          <p:cNvPr id="41" name="TextBox 40">
            <a:extLst>
              <a:ext uri="{FF2B5EF4-FFF2-40B4-BE49-F238E27FC236}">
                <a16:creationId xmlns:a16="http://schemas.microsoft.com/office/drawing/2014/main" id="{FAB0D880-AD6D-498D-BC81-81E4415DC943}"/>
              </a:ext>
            </a:extLst>
          </p:cNvPr>
          <p:cNvSpPr txBox="1"/>
          <p:nvPr userDrawn="1"/>
        </p:nvSpPr>
        <p:spPr>
          <a:xfrm>
            <a:off x="5577861" y="2779333"/>
            <a:ext cx="1444563" cy="461665"/>
          </a:xfrm>
          <a:prstGeom prst="rect">
            <a:avLst/>
          </a:prstGeom>
          <a:noFill/>
        </p:spPr>
        <p:txBody>
          <a:bodyPr wrap="none" rtlCol="0">
            <a:spAutoFit/>
          </a:bodyPr>
          <a:lstStyle/>
          <a:p>
            <a:r>
              <a:rPr lang="en-GB" sz="2400" dirty="0">
                <a:solidFill>
                  <a:prstClr val="white">
                    <a:lumMod val="85000"/>
                  </a:prstClr>
                </a:solidFill>
                <a:latin typeface="Klavika Light" panose="020B0506040000020004" pitchFamily="34" charset="0"/>
                <a:cs typeface="Segoe UI" panose="020B0502040204020203" pitchFamily="34" charset="0"/>
              </a:rPr>
              <a:t>FidelityFX</a:t>
            </a:r>
          </a:p>
        </p:txBody>
      </p:sp>
      <p:sp>
        <p:nvSpPr>
          <p:cNvPr id="42" name="TextBox 41">
            <a:extLst>
              <a:ext uri="{FF2B5EF4-FFF2-40B4-BE49-F238E27FC236}">
                <a16:creationId xmlns:a16="http://schemas.microsoft.com/office/drawing/2014/main" id="{9695402D-8FDB-4572-A12D-B198EA4D6C59}"/>
              </a:ext>
            </a:extLst>
          </p:cNvPr>
          <p:cNvSpPr txBox="1"/>
          <p:nvPr userDrawn="1"/>
        </p:nvSpPr>
        <p:spPr>
          <a:xfrm>
            <a:off x="5577861" y="2091257"/>
            <a:ext cx="1435971" cy="461665"/>
          </a:xfrm>
          <a:prstGeom prst="rect">
            <a:avLst/>
          </a:prstGeom>
          <a:noFill/>
        </p:spPr>
        <p:txBody>
          <a:bodyPr wrap="none" rtlCol="0">
            <a:spAutoFit/>
          </a:bodyPr>
          <a:lstStyle/>
          <a:p>
            <a:r>
              <a:rPr lang="en-GB" sz="2400">
                <a:solidFill>
                  <a:prstClr val="white">
                    <a:lumMod val="95000"/>
                  </a:prstClr>
                </a:solidFill>
                <a:latin typeface="Klavika Light" panose="020B0506040000020004" pitchFamily="34" charset="0"/>
                <a:cs typeface="Segoe UI" panose="020B0502040204020203" pitchFamily="34" charset="0"/>
              </a:rPr>
              <a:t>raytracing</a:t>
            </a:r>
          </a:p>
        </p:txBody>
      </p:sp>
      <p:sp>
        <p:nvSpPr>
          <p:cNvPr id="43" name="TextBox 42">
            <a:extLst>
              <a:ext uri="{FF2B5EF4-FFF2-40B4-BE49-F238E27FC236}">
                <a16:creationId xmlns:a16="http://schemas.microsoft.com/office/drawing/2014/main" id="{1760B939-16CC-4ECB-83A9-29C0D6A80244}"/>
              </a:ext>
            </a:extLst>
          </p:cNvPr>
          <p:cNvSpPr txBox="1"/>
          <p:nvPr userDrawn="1"/>
        </p:nvSpPr>
        <p:spPr>
          <a:xfrm>
            <a:off x="5577861" y="4843559"/>
            <a:ext cx="1194558" cy="461665"/>
          </a:xfrm>
          <a:prstGeom prst="rect">
            <a:avLst/>
          </a:prstGeom>
          <a:noFill/>
        </p:spPr>
        <p:txBody>
          <a:bodyPr wrap="none" rtlCol="0">
            <a:spAutoFit/>
          </a:bodyPr>
          <a:lstStyle/>
          <a:p>
            <a:r>
              <a:rPr lang="en-GB" sz="2400">
                <a:solidFill>
                  <a:srgbClr val="F7F7F7"/>
                </a:solidFill>
                <a:latin typeface="Klavika Light" panose="020B0506040000020004" pitchFamily="34" charset="0"/>
                <a:cs typeface="Segoe UI" panose="020B0502040204020203" pitchFamily="34" charset="0"/>
              </a:rPr>
              <a:t>shaders</a:t>
            </a:r>
          </a:p>
        </p:txBody>
      </p:sp>
      <p:sp>
        <p:nvSpPr>
          <p:cNvPr id="44" name="TextBox 43">
            <a:extLst>
              <a:ext uri="{FF2B5EF4-FFF2-40B4-BE49-F238E27FC236}">
                <a16:creationId xmlns:a16="http://schemas.microsoft.com/office/drawing/2014/main" id="{94B4F522-1E4D-436E-81D7-9AD73F70B10B}"/>
              </a:ext>
            </a:extLst>
          </p:cNvPr>
          <p:cNvSpPr txBox="1"/>
          <p:nvPr userDrawn="1"/>
        </p:nvSpPr>
        <p:spPr>
          <a:xfrm>
            <a:off x="5577861" y="1747219"/>
            <a:ext cx="974947" cy="461665"/>
          </a:xfrm>
          <a:prstGeom prst="rect">
            <a:avLst/>
          </a:prstGeom>
          <a:noFill/>
        </p:spPr>
        <p:txBody>
          <a:bodyPr wrap="none" rtlCol="0">
            <a:spAutoFit/>
          </a:bodyPr>
          <a:lstStyle/>
          <a:p>
            <a:r>
              <a:rPr lang="en-GB" sz="2400">
                <a:solidFill>
                  <a:prstClr val="white">
                    <a:lumMod val="95000"/>
                  </a:prstClr>
                </a:solidFill>
                <a:latin typeface="Klavika Light" panose="020B0506040000020004" pitchFamily="34" charset="0"/>
                <a:cs typeface="Segoe UI" panose="020B0502040204020203" pitchFamily="34" charset="0"/>
              </a:rPr>
              <a:t>better</a:t>
            </a:r>
          </a:p>
        </p:txBody>
      </p:sp>
      <p:sp>
        <p:nvSpPr>
          <p:cNvPr id="45" name="TextBox 44">
            <a:extLst>
              <a:ext uri="{FF2B5EF4-FFF2-40B4-BE49-F238E27FC236}">
                <a16:creationId xmlns:a16="http://schemas.microsoft.com/office/drawing/2014/main" id="{FFB928F8-B6D0-4A60-9EF0-025515591F82}"/>
              </a:ext>
            </a:extLst>
          </p:cNvPr>
          <p:cNvSpPr txBox="1"/>
          <p:nvPr userDrawn="1"/>
        </p:nvSpPr>
        <p:spPr>
          <a:xfrm>
            <a:off x="5577861" y="2435295"/>
            <a:ext cx="1837491" cy="461665"/>
          </a:xfrm>
          <a:prstGeom prst="rect">
            <a:avLst/>
          </a:prstGeom>
          <a:noFill/>
        </p:spPr>
        <p:txBody>
          <a:bodyPr wrap="none" rtlCol="0">
            <a:spAutoFit/>
          </a:bodyPr>
          <a:lstStyle/>
          <a:p>
            <a:r>
              <a:rPr lang="en-GB" sz="2400">
                <a:solidFill>
                  <a:prstClr val="white">
                    <a:lumMod val="85000"/>
                  </a:prstClr>
                </a:solidFill>
                <a:latin typeface="Klavika Light" panose="020B0506040000020004" pitchFamily="34" charset="0"/>
                <a:cs typeface="Segoe UI" panose="020B0502040204020203" pitchFamily="34" charset="0"/>
              </a:rPr>
              <a:t>performance</a:t>
            </a:r>
          </a:p>
        </p:txBody>
      </p:sp>
      <p:sp>
        <p:nvSpPr>
          <p:cNvPr id="46" name="TextBox 45">
            <a:extLst>
              <a:ext uri="{FF2B5EF4-FFF2-40B4-BE49-F238E27FC236}">
                <a16:creationId xmlns:a16="http://schemas.microsoft.com/office/drawing/2014/main" id="{78CECC4A-1B8F-4162-A63D-AB8297E5B59D}"/>
              </a:ext>
            </a:extLst>
          </p:cNvPr>
          <p:cNvSpPr txBox="1"/>
          <p:nvPr userDrawn="1"/>
        </p:nvSpPr>
        <p:spPr>
          <a:xfrm>
            <a:off x="5577861" y="3811447"/>
            <a:ext cx="1497526" cy="461665"/>
          </a:xfrm>
          <a:prstGeom prst="rect">
            <a:avLst/>
          </a:prstGeom>
          <a:noFill/>
        </p:spPr>
        <p:txBody>
          <a:bodyPr wrap="none" rtlCol="0">
            <a:spAutoFit/>
          </a:bodyPr>
          <a:lstStyle/>
          <a:p>
            <a:r>
              <a:rPr lang="en-GB" sz="2400">
                <a:solidFill>
                  <a:prstClr val="white">
                    <a:lumMod val="85000"/>
                  </a:prstClr>
                </a:solidFill>
                <a:latin typeface="Klavika Light" panose="020B0506040000020004" pitchFamily="34" charset="0"/>
                <a:cs typeface="Segoe UI" panose="020B0502040204020203" pitchFamily="34" charset="0"/>
              </a:rPr>
              <a:t>the future</a:t>
            </a:r>
          </a:p>
        </p:txBody>
      </p:sp>
      <p:sp>
        <p:nvSpPr>
          <p:cNvPr id="47" name="TextBox 46">
            <a:extLst>
              <a:ext uri="{FF2B5EF4-FFF2-40B4-BE49-F238E27FC236}">
                <a16:creationId xmlns:a16="http://schemas.microsoft.com/office/drawing/2014/main" id="{5BE56B3F-38E3-40DC-8E04-6952FDF940D0}"/>
              </a:ext>
            </a:extLst>
          </p:cNvPr>
          <p:cNvSpPr txBox="1"/>
          <p:nvPr userDrawn="1"/>
        </p:nvSpPr>
        <p:spPr>
          <a:xfrm>
            <a:off x="5577861" y="4499521"/>
            <a:ext cx="1037976" cy="461665"/>
          </a:xfrm>
          <a:prstGeom prst="rect">
            <a:avLst/>
          </a:prstGeom>
          <a:noFill/>
        </p:spPr>
        <p:txBody>
          <a:bodyPr wrap="none" rtlCol="0">
            <a:spAutoFit/>
          </a:bodyPr>
          <a:lstStyle/>
          <a:p>
            <a:r>
              <a:rPr lang="en-GB" sz="2400">
                <a:solidFill>
                  <a:prstClr val="white">
                    <a:lumMod val="95000"/>
                  </a:prstClr>
                </a:solidFill>
                <a:latin typeface="Klavika Light" panose="020B0506040000020004" pitchFamily="34" charset="0"/>
                <a:cs typeface="Segoe UI" panose="020B0502040204020203" pitchFamily="34" charset="0"/>
              </a:rPr>
              <a:t>Vulkan</a:t>
            </a:r>
          </a:p>
        </p:txBody>
      </p:sp>
      <p:sp>
        <p:nvSpPr>
          <p:cNvPr id="48" name="TextBox 47">
            <a:extLst>
              <a:ext uri="{FF2B5EF4-FFF2-40B4-BE49-F238E27FC236}">
                <a16:creationId xmlns:a16="http://schemas.microsoft.com/office/drawing/2014/main" id="{BE3E9A97-497B-4A26-8098-1EBF7357255E}"/>
              </a:ext>
            </a:extLst>
          </p:cNvPr>
          <p:cNvSpPr txBox="1"/>
          <p:nvPr userDrawn="1"/>
        </p:nvSpPr>
        <p:spPr>
          <a:xfrm>
            <a:off x="5577861" y="1403180"/>
            <a:ext cx="1549463" cy="461665"/>
          </a:xfrm>
          <a:prstGeom prst="rect">
            <a:avLst/>
          </a:prstGeom>
          <a:noFill/>
        </p:spPr>
        <p:txBody>
          <a:bodyPr wrap="none" rtlCol="0">
            <a:spAutoFit/>
          </a:bodyPr>
          <a:lstStyle/>
          <a:p>
            <a:r>
              <a:rPr lang="en-GB" sz="2400">
                <a:solidFill>
                  <a:srgbClr val="F7F7F7"/>
                </a:solidFill>
                <a:latin typeface="Klavika Light" panose="020B0506040000020004" pitchFamily="34" charset="0"/>
                <a:cs typeface="Segoe UI" panose="020B0502040204020203" pitchFamily="34" charset="0"/>
              </a:rPr>
              <a:t>DirectX®12</a:t>
            </a:r>
          </a:p>
        </p:txBody>
      </p:sp>
    </p:spTree>
    <p:extLst>
      <p:ext uri="{BB962C8B-B14F-4D97-AF65-F5344CB8AC3E}">
        <p14:creationId xmlns:p14="http://schemas.microsoft.com/office/powerpoint/2010/main" val="2873258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GPUOPEN logo board">
    <p:bg>
      <p:bgPr>
        <a:solidFill>
          <a:schemeClr val="tx1"/>
        </a:solid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0D8988A4-D949-42A7-9D08-22A9E602C73C}"/>
              </a:ext>
            </a:extLst>
          </p:cNvPr>
          <p:cNvGrpSpPr/>
          <p:nvPr userDrawn="1"/>
        </p:nvGrpSpPr>
        <p:grpSpPr>
          <a:xfrm>
            <a:off x="-4192029" y="-1030769"/>
            <a:ext cx="19946379" cy="8986229"/>
            <a:chOff x="-3468129" y="-1069937"/>
            <a:chExt cx="18238285" cy="8462426"/>
          </a:xfrm>
        </p:grpSpPr>
        <p:pic>
          <p:nvPicPr>
            <p:cNvPr id="38" name="Picture 37" descr="A picture containing drawing, clock&#10;&#10;Description automatically generated">
              <a:extLst>
                <a:ext uri="{FF2B5EF4-FFF2-40B4-BE49-F238E27FC236}">
                  <a16:creationId xmlns:a16="http://schemas.microsoft.com/office/drawing/2014/main" id="{455CC014-349B-4D8E-B7CC-925A48FDE67C}"/>
                </a:ext>
              </a:extLst>
            </p:cNvPr>
            <p:cNvPicPr>
              <a:picLocks noChangeAspect="1"/>
            </p:cNvPicPr>
            <p:nvPr userDrawn="1"/>
          </p:nvPicPr>
          <p:blipFill>
            <a:blip r:embed="rId2"/>
            <a:stretch>
              <a:fillRect/>
            </a:stretch>
          </p:blipFill>
          <p:spPr>
            <a:xfrm rot="20372801">
              <a:off x="-42949" y="-408279"/>
              <a:ext cx="3166866" cy="936462"/>
            </a:xfrm>
            <a:prstGeom prst="rect">
              <a:avLst/>
            </a:prstGeom>
          </p:spPr>
        </p:pic>
        <p:pic>
          <p:nvPicPr>
            <p:cNvPr id="514" name="Picture 513" descr="A picture containing drawing, clock&#10;&#10;Description automatically generated">
              <a:extLst>
                <a:ext uri="{FF2B5EF4-FFF2-40B4-BE49-F238E27FC236}">
                  <a16:creationId xmlns:a16="http://schemas.microsoft.com/office/drawing/2014/main" id="{095AF619-A7E4-484E-8900-DA9C0D4B32C4}"/>
                </a:ext>
              </a:extLst>
            </p:cNvPr>
            <p:cNvPicPr>
              <a:picLocks noChangeAspect="1"/>
            </p:cNvPicPr>
            <p:nvPr userDrawn="1"/>
          </p:nvPicPr>
          <p:blipFill>
            <a:blip r:embed="rId2"/>
            <a:stretch>
              <a:fillRect/>
            </a:stretch>
          </p:blipFill>
          <p:spPr>
            <a:xfrm rot="20372801">
              <a:off x="-1755539" y="1724309"/>
              <a:ext cx="3166866" cy="936462"/>
            </a:xfrm>
            <a:prstGeom prst="rect">
              <a:avLst/>
            </a:prstGeom>
          </p:spPr>
        </p:pic>
        <p:pic>
          <p:nvPicPr>
            <p:cNvPr id="515" name="Picture 514" descr="A picture containing drawing, clock&#10;&#10;Description automatically generated">
              <a:extLst>
                <a:ext uri="{FF2B5EF4-FFF2-40B4-BE49-F238E27FC236}">
                  <a16:creationId xmlns:a16="http://schemas.microsoft.com/office/drawing/2014/main" id="{8B8E9309-459D-4F06-A016-A54C57CD4855}"/>
                </a:ext>
              </a:extLst>
            </p:cNvPr>
            <p:cNvPicPr>
              <a:picLocks noChangeAspect="1"/>
            </p:cNvPicPr>
            <p:nvPr userDrawn="1"/>
          </p:nvPicPr>
          <p:blipFill>
            <a:blip r:embed="rId2"/>
            <a:stretch>
              <a:fillRect/>
            </a:stretch>
          </p:blipFill>
          <p:spPr>
            <a:xfrm rot="20372801">
              <a:off x="2647867" y="82031"/>
              <a:ext cx="3166866" cy="936462"/>
            </a:xfrm>
            <a:prstGeom prst="rect">
              <a:avLst/>
            </a:prstGeom>
          </p:spPr>
        </p:pic>
        <p:pic>
          <p:nvPicPr>
            <p:cNvPr id="517" name="Picture 516" descr="A picture containing drawing, clock&#10;&#10;Description automatically generated">
              <a:extLst>
                <a:ext uri="{FF2B5EF4-FFF2-40B4-BE49-F238E27FC236}">
                  <a16:creationId xmlns:a16="http://schemas.microsoft.com/office/drawing/2014/main" id="{22FC1B27-35E7-454E-88E2-826B7CE37DA9}"/>
                </a:ext>
              </a:extLst>
            </p:cNvPr>
            <p:cNvPicPr>
              <a:picLocks noChangeAspect="1"/>
            </p:cNvPicPr>
            <p:nvPr userDrawn="1"/>
          </p:nvPicPr>
          <p:blipFill>
            <a:blip r:embed="rId2"/>
            <a:stretch>
              <a:fillRect/>
            </a:stretch>
          </p:blipFill>
          <p:spPr>
            <a:xfrm rot="20372801">
              <a:off x="4735039" y="5320747"/>
              <a:ext cx="3166866" cy="936462"/>
            </a:xfrm>
            <a:prstGeom prst="rect">
              <a:avLst/>
            </a:prstGeom>
          </p:spPr>
        </p:pic>
        <p:pic>
          <p:nvPicPr>
            <p:cNvPr id="523" name="Picture 522" descr="A picture containing drawing, clock&#10;&#10;Description automatically generated">
              <a:extLst>
                <a:ext uri="{FF2B5EF4-FFF2-40B4-BE49-F238E27FC236}">
                  <a16:creationId xmlns:a16="http://schemas.microsoft.com/office/drawing/2014/main" id="{8541CFA2-0BA7-48EA-997E-55EC80CF9896}"/>
                </a:ext>
              </a:extLst>
            </p:cNvPr>
            <p:cNvPicPr>
              <a:picLocks noChangeAspect="1"/>
            </p:cNvPicPr>
            <p:nvPr userDrawn="1"/>
          </p:nvPicPr>
          <p:blipFill>
            <a:blip r:embed="rId2"/>
            <a:stretch>
              <a:fillRect/>
            </a:stretch>
          </p:blipFill>
          <p:spPr>
            <a:xfrm rot="20372801">
              <a:off x="5338683" y="572341"/>
              <a:ext cx="3166866" cy="936462"/>
            </a:xfrm>
            <a:prstGeom prst="rect">
              <a:avLst/>
            </a:prstGeom>
          </p:spPr>
        </p:pic>
        <p:pic>
          <p:nvPicPr>
            <p:cNvPr id="524" name="Picture 523" descr="A picture containing drawing, clock&#10;&#10;Description automatically generated">
              <a:extLst>
                <a:ext uri="{FF2B5EF4-FFF2-40B4-BE49-F238E27FC236}">
                  <a16:creationId xmlns:a16="http://schemas.microsoft.com/office/drawing/2014/main" id="{E68B74E9-36E8-46AB-93A7-AEF3FC42B797}"/>
                </a:ext>
              </a:extLst>
            </p:cNvPr>
            <p:cNvPicPr>
              <a:picLocks noChangeAspect="1"/>
            </p:cNvPicPr>
            <p:nvPr userDrawn="1"/>
          </p:nvPicPr>
          <p:blipFill>
            <a:blip r:embed="rId2"/>
            <a:stretch>
              <a:fillRect/>
            </a:stretch>
          </p:blipFill>
          <p:spPr>
            <a:xfrm rot="20372801">
              <a:off x="9742089" y="-1069937"/>
              <a:ext cx="3166866" cy="936462"/>
            </a:xfrm>
            <a:prstGeom prst="rect">
              <a:avLst/>
            </a:prstGeom>
          </p:spPr>
        </p:pic>
        <p:pic>
          <p:nvPicPr>
            <p:cNvPr id="526" name="Picture 525" descr="A picture containing drawing, clock&#10;&#10;Description automatically generated">
              <a:extLst>
                <a:ext uri="{FF2B5EF4-FFF2-40B4-BE49-F238E27FC236}">
                  <a16:creationId xmlns:a16="http://schemas.microsoft.com/office/drawing/2014/main" id="{9A85CDD1-028C-4737-B6CE-1CCC0661F5E6}"/>
                </a:ext>
              </a:extLst>
            </p:cNvPr>
            <p:cNvPicPr>
              <a:picLocks noChangeAspect="1"/>
            </p:cNvPicPr>
            <p:nvPr userDrawn="1"/>
          </p:nvPicPr>
          <p:blipFill>
            <a:blip r:embed="rId2"/>
            <a:stretch>
              <a:fillRect/>
            </a:stretch>
          </p:blipFill>
          <p:spPr>
            <a:xfrm rot="20372801">
              <a:off x="-3468129" y="3856897"/>
              <a:ext cx="3166866" cy="936462"/>
            </a:xfrm>
            <a:prstGeom prst="rect">
              <a:avLst/>
            </a:prstGeom>
          </p:spPr>
        </p:pic>
        <p:pic>
          <p:nvPicPr>
            <p:cNvPr id="528" name="Picture 527" descr="A picture containing drawing, clock&#10;&#10;Description automatically generated">
              <a:extLst>
                <a:ext uri="{FF2B5EF4-FFF2-40B4-BE49-F238E27FC236}">
                  <a16:creationId xmlns:a16="http://schemas.microsoft.com/office/drawing/2014/main" id="{D1437A57-7FE4-44AE-BB34-03E166415168}"/>
                </a:ext>
              </a:extLst>
            </p:cNvPr>
            <p:cNvPicPr>
              <a:picLocks noChangeAspect="1"/>
            </p:cNvPicPr>
            <p:nvPr userDrawn="1"/>
          </p:nvPicPr>
          <p:blipFill>
            <a:blip r:embed="rId2"/>
            <a:stretch>
              <a:fillRect/>
            </a:stretch>
          </p:blipFill>
          <p:spPr>
            <a:xfrm rot="20372801">
              <a:off x="-777313" y="4347207"/>
              <a:ext cx="3166866" cy="936462"/>
            </a:xfrm>
            <a:prstGeom prst="rect">
              <a:avLst/>
            </a:prstGeom>
          </p:spPr>
        </p:pic>
        <p:pic>
          <p:nvPicPr>
            <p:cNvPr id="529" name="Picture 528" descr="A picture containing drawing, clock&#10;&#10;Description automatically generated">
              <a:extLst>
                <a:ext uri="{FF2B5EF4-FFF2-40B4-BE49-F238E27FC236}">
                  <a16:creationId xmlns:a16="http://schemas.microsoft.com/office/drawing/2014/main" id="{A78FED37-D2F6-4D60-AE08-D66411C4DA54}"/>
                </a:ext>
              </a:extLst>
            </p:cNvPr>
            <p:cNvPicPr>
              <a:picLocks noChangeAspect="1"/>
            </p:cNvPicPr>
            <p:nvPr userDrawn="1"/>
          </p:nvPicPr>
          <p:blipFill>
            <a:blip r:embed="rId2"/>
            <a:stretch>
              <a:fillRect/>
            </a:stretch>
          </p:blipFill>
          <p:spPr>
            <a:xfrm rot="20372801">
              <a:off x="935277" y="2214619"/>
              <a:ext cx="3166866" cy="936462"/>
            </a:xfrm>
            <a:prstGeom prst="rect">
              <a:avLst/>
            </a:prstGeom>
          </p:spPr>
        </p:pic>
        <p:pic>
          <p:nvPicPr>
            <p:cNvPr id="530" name="Picture 529" descr="A picture containing drawing, clock&#10;&#10;Description automatically generated">
              <a:extLst>
                <a:ext uri="{FF2B5EF4-FFF2-40B4-BE49-F238E27FC236}">
                  <a16:creationId xmlns:a16="http://schemas.microsoft.com/office/drawing/2014/main" id="{D935A65C-5FA8-4745-9010-7E36B0C187AE}"/>
                </a:ext>
              </a:extLst>
            </p:cNvPr>
            <p:cNvPicPr>
              <a:picLocks noChangeAspect="1"/>
            </p:cNvPicPr>
            <p:nvPr userDrawn="1"/>
          </p:nvPicPr>
          <p:blipFill>
            <a:blip r:embed="rId2"/>
            <a:stretch>
              <a:fillRect/>
            </a:stretch>
          </p:blipFill>
          <p:spPr>
            <a:xfrm rot="20372801">
              <a:off x="3626093" y="2704929"/>
              <a:ext cx="3166866" cy="936462"/>
            </a:xfrm>
            <a:prstGeom prst="rect">
              <a:avLst/>
            </a:prstGeom>
          </p:spPr>
        </p:pic>
        <p:pic>
          <p:nvPicPr>
            <p:cNvPr id="531" name="Picture 530" descr="A picture containing drawing, clock&#10;&#10;Description automatically generated">
              <a:extLst>
                <a:ext uri="{FF2B5EF4-FFF2-40B4-BE49-F238E27FC236}">
                  <a16:creationId xmlns:a16="http://schemas.microsoft.com/office/drawing/2014/main" id="{A7362518-F5D3-4F2C-B9DF-F54702B9168A}"/>
                </a:ext>
              </a:extLst>
            </p:cNvPr>
            <p:cNvPicPr>
              <a:picLocks noChangeAspect="1"/>
            </p:cNvPicPr>
            <p:nvPr userDrawn="1"/>
          </p:nvPicPr>
          <p:blipFill>
            <a:blip r:embed="rId2"/>
            <a:stretch>
              <a:fillRect/>
            </a:stretch>
          </p:blipFill>
          <p:spPr>
            <a:xfrm rot="20372801">
              <a:off x="1913503" y="4837517"/>
              <a:ext cx="3166866" cy="936462"/>
            </a:xfrm>
            <a:prstGeom prst="rect">
              <a:avLst/>
            </a:prstGeom>
          </p:spPr>
        </p:pic>
        <p:pic>
          <p:nvPicPr>
            <p:cNvPr id="532" name="Picture 531" descr="A picture containing drawing, clock&#10;&#10;Description automatically generated">
              <a:extLst>
                <a:ext uri="{FF2B5EF4-FFF2-40B4-BE49-F238E27FC236}">
                  <a16:creationId xmlns:a16="http://schemas.microsoft.com/office/drawing/2014/main" id="{0E20ED53-1693-4ED7-8C7F-7BF132031540}"/>
                </a:ext>
              </a:extLst>
            </p:cNvPr>
            <p:cNvPicPr>
              <a:picLocks noChangeAspect="1"/>
            </p:cNvPicPr>
            <p:nvPr userDrawn="1"/>
          </p:nvPicPr>
          <p:blipFill>
            <a:blip r:embed="rId2"/>
            <a:stretch>
              <a:fillRect/>
            </a:stretch>
          </p:blipFill>
          <p:spPr>
            <a:xfrm rot="20372801">
              <a:off x="6316909" y="3195239"/>
              <a:ext cx="3166866" cy="936462"/>
            </a:xfrm>
            <a:prstGeom prst="rect">
              <a:avLst/>
            </a:prstGeom>
          </p:spPr>
        </p:pic>
        <p:pic>
          <p:nvPicPr>
            <p:cNvPr id="533" name="Picture 532" descr="A picture containing drawing, clock&#10;&#10;Description automatically generated">
              <a:extLst>
                <a:ext uri="{FF2B5EF4-FFF2-40B4-BE49-F238E27FC236}">
                  <a16:creationId xmlns:a16="http://schemas.microsoft.com/office/drawing/2014/main" id="{6C808EDA-F710-4AE3-A67B-A918E638DA79}"/>
                </a:ext>
              </a:extLst>
            </p:cNvPr>
            <p:cNvPicPr>
              <a:picLocks noChangeAspect="1"/>
            </p:cNvPicPr>
            <p:nvPr userDrawn="1"/>
          </p:nvPicPr>
          <p:blipFill>
            <a:blip r:embed="rId2"/>
            <a:stretch>
              <a:fillRect/>
            </a:stretch>
          </p:blipFill>
          <p:spPr>
            <a:xfrm rot="20372801">
              <a:off x="8029499" y="1062651"/>
              <a:ext cx="3166866" cy="936462"/>
            </a:xfrm>
            <a:prstGeom prst="rect">
              <a:avLst/>
            </a:prstGeom>
          </p:spPr>
        </p:pic>
        <p:pic>
          <p:nvPicPr>
            <p:cNvPr id="550" name="Picture 549" descr="A picture containing drawing, clock&#10;&#10;Description automatically generated">
              <a:extLst>
                <a:ext uri="{FF2B5EF4-FFF2-40B4-BE49-F238E27FC236}">
                  <a16:creationId xmlns:a16="http://schemas.microsoft.com/office/drawing/2014/main" id="{F4E68CCD-8EFB-4B35-A348-C77D1DAB6F1D}"/>
                </a:ext>
              </a:extLst>
            </p:cNvPr>
            <p:cNvPicPr>
              <a:picLocks noChangeAspect="1"/>
            </p:cNvPicPr>
            <p:nvPr userDrawn="1"/>
          </p:nvPicPr>
          <p:blipFill>
            <a:blip r:embed="rId2"/>
            <a:stretch>
              <a:fillRect/>
            </a:stretch>
          </p:blipFill>
          <p:spPr>
            <a:xfrm rot="20372801">
              <a:off x="10625064" y="1557295"/>
              <a:ext cx="3166866" cy="936462"/>
            </a:xfrm>
            <a:prstGeom prst="rect">
              <a:avLst/>
            </a:prstGeom>
          </p:spPr>
        </p:pic>
        <p:pic>
          <p:nvPicPr>
            <p:cNvPr id="551" name="Picture 550" descr="A picture containing drawing, clock&#10;&#10;Description automatically generated">
              <a:extLst>
                <a:ext uri="{FF2B5EF4-FFF2-40B4-BE49-F238E27FC236}">
                  <a16:creationId xmlns:a16="http://schemas.microsoft.com/office/drawing/2014/main" id="{64FB8227-7BC9-43EE-9F8D-D049006FA3AC}"/>
                </a:ext>
              </a:extLst>
            </p:cNvPr>
            <p:cNvPicPr>
              <a:picLocks noChangeAspect="1"/>
            </p:cNvPicPr>
            <p:nvPr userDrawn="1"/>
          </p:nvPicPr>
          <p:blipFill>
            <a:blip r:embed="rId2"/>
            <a:stretch>
              <a:fillRect/>
            </a:stretch>
          </p:blipFill>
          <p:spPr>
            <a:xfrm rot="20372801">
              <a:off x="8912474" y="3689883"/>
              <a:ext cx="3166866" cy="936462"/>
            </a:xfrm>
            <a:prstGeom prst="rect">
              <a:avLst/>
            </a:prstGeom>
          </p:spPr>
        </p:pic>
        <p:pic>
          <p:nvPicPr>
            <p:cNvPr id="557" name="Picture 556" descr="A picture containing drawing, clock&#10;&#10;Description automatically generated">
              <a:extLst>
                <a:ext uri="{FF2B5EF4-FFF2-40B4-BE49-F238E27FC236}">
                  <a16:creationId xmlns:a16="http://schemas.microsoft.com/office/drawing/2014/main" id="{AE7469D9-1EB2-4DAC-87A7-517B30E15767}"/>
                </a:ext>
              </a:extLst>
            </p:cNvPr>
            <p:cNvPicPr>
              <a:picLocks noChangeAspect="1"/>
            </p:cNvPicPr>
            <p:nvPr userDrawn="1"/>
          </p:nvPicPr>
          <p:blipFill>
            <a:blip r:embed="rId2"/>
            <a:stretch>
              <a:fillRect/>
            </a:stretch>
          </p:blipFill>
          <p:spPr>
            <a:xfrm rot="20372801">
              <a:off x="7199884" y="5822471"/>
              <a:ext cx="3166866" cy="936462"/>
            </a:xfrm>
            <a:prstGeom prst="rect">
              <a:avLst/>
            </a:prstGeom>
          </p:spPr>
        </p:pic>
        <p:pic>
          <p:nvPicPr>
            <p:cNvPr id="558" name="Picture 557" descr="A picture containing drawing, clock&#10;&#10;Description automatically generated">
              <a:extLst>
                <a:ext uri="{FF2B5EF4-FFF2-40B4-BE49-F238E27FC236}">
                  <a16:creationId xmlns:a16="http://schemas.microsoft.com/office/drawing/2014/main" id="{81C7423A-8DF3-49FA-AC84-40977B62286B}"/>
                </a:ext>
              </a:extLst>
            </p:cNvPr>
            <p:cNvPicPr>
              <a:picLocks noChangeAspect="1"/>
            </p:cNvPicPr>
            <p:nvPr userDrawn="1"/>
          </p:nvPicPr>
          <p:blipFill>
            <a:blip r:embed="rId2"/>
            <a:stretch>
              <a:fillRect/>
            </a:stretch>
          </p:blipFill>
          <p:spPr>
            <a:xfrm rot="20372801">
              <a:off x="9890700" y="6312781"/>
              <a:ext cx="3166866" cy="936462"/>
            </a:xfrm>
            <a:prstGeom prst="rect">
              <a:avLst/>
            </a:prstGeom>
          </p:spPr>
        </p:pic>
        <p:pic>
          <p:nvPicPr>
            <p:cNvPr id="559" name="Picture 558" descr="A picture containing drawing, clock&#10;&#10;Description automatically generated">
              <a:extLst>
                <a:ext uri="{FF2B5EF4-FFF2-40B4-BE49-F238E27FC236}">
                  <a16:creationId xmlns:a16="http://schemas.microsoft.com/office/drawing/2014/main" id="{EF5715C0-80C0-468A-966B-903E09DE8157}"/>
                </a:ext>
              </a:extLst>
            </p:cNvPr>
            <p:cNvPicPr>
              <a:picLocks noChangeAspect="1"/>
            </p:cNvPicPr>
            <p:nvPr userDrawn="1"/>
          </p:nvPicPr>
          <p:blipFill>
            <a:blip r:embed="rId2"/>
            <a:stretch>
              <a:fillRect/>
            </a:stretch>
          </p:blipFill>
          <p:spPr>
            <a:xfrm rot="20372801">
              <a:off x="11603290" y="4180193"/>
              <a:ext cx="3166866" cy="936462"/>
            </a:xfrm>
            <a:prstGeom prst="rect">
              <a:avLst/>
            </a:prstGeom>
          </p:spPr>
        </p:pic>
        <p:pic>
          <p:nvPicPr>
            <p:cNvPr id="564" name="Picture 563" descr="A picture containing drawing, clock&#10;&#10;Description automatically generated">
              <a:extLst>
                <a:ext uri="{FF2B5EF4-FFF2-40B4-BE49-F238E27FC236}">
                  <a16:creationId xmlns:a16="http://schemas.microsoft.com/office/drawing/2014/main" id="{9B9ED935-AE15-433C-BB9F-4A0336BFBC29}"/>
                </a:ext>
              </a:extLst>
            </p:cNvPr>
            <p:cNvPicPr>
              <a:picLocks noChangeAspect="1"/>
            </p:cNvPicPr>
            <p:nvPr userDrawn="1"/>
          </p:nvPicPr>
          <p:blipFill>
            <a:blip r:embed="rId2"/>
            <a:stretch>
              <a:fillRect/>
            </a:stretch>
          </p:blipFill>
          <p:spPr>
            <a:xfrm rot="20372801">
              <a:off x="-2555264" y="6456027"/>
              <a:ext cx="3166866" cy="936462"/>
            </a:xfrm>
            <a:prstGeom prst="rect">
              <a:avLst/>
            </a:prstGeom>
          </p:spPr>
        </p:pic>
      </p:grpSp>
    </p:spTree>
    <p:extLst>
      <p:ext uri="{BB962C8B-B14F-4D97-AF65-F5344CB8AC3E}">
        <p14:creationId xmlns:p14="http://schemas.microsoft.com/office/powerpoint/2010/main" val="1310332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AMD Logo board">
    <p:bg>
      <p:bgPr>
        <a:solidFill>
          <a:schemeClr val="bg1"/>
        </a:solidFill>
        <a:effectLst/>
      </p:bgPr>
    </p:bg>
    <p:spTree>
      <p:nvGrpSpPr>
        <p:cNvPr id="1" name=""/>
        <p:cNvGrpSpPr/>
        <p:nvPr/>
      </p:nvGrpSpPr>
      <p:grpSpPr>
        <a:xfrm>
          <a:off x="0" y="0"/>
          <a:ext cx="0" cy="0"/>
          <a:chOff x="0" y="0"/>
          <a:chExt cx="0" cy="0"/>
        </a:xfrm>
      </p:grpSpPr>
      <p:grpSp>
        <p:nvGrpSpPr>
          <p:cNvPr id="274" name="Group 273">
            <a:extLst>
              <a:ext uri="{FF2B5EF4-FFF2-40B4-BE49-F238E27FC236}">
                <a16:creationId xmlns:a16="http://schemas.microsoft.com/office/drawing/2014/main" id="{89B96ABA-2055-4B60-92B4-662EE581601E}"/>
              </a:ext>
            </a:extLst>
          </p:cNvPr>
          <p:cNvGrpSpPr/>
          <p:nvPr userDrawn="1"/>
        </p:nvGrpSpPr>
        <p:grpSpPr>
          <a:xfrm>
            <a:off x="51452" y="51748"/>
            <a:ext cx="1312724" cy="817400"/>
            <a:chOff x="53340" y="29405"/>
            <a:chExt cx="2217420" cy="1303019"/>
          </a:xfrm>
        </p:grpSpPr>
        <p:sp>
          <p:nvSpPr>
            <p:cNvPr id="275" name="Rectangle 274">
              <a:extLst>
                <a:ext uri="{FF2B5EF4-FFF2-40B4-BE49-F238E27FC236}">
                  <a16:creationId xmlns:a16="http://schemas.microsoft.com/office/drawing/2014/main" id="{F63E5C72-7409-4694-9C0B-0BF3B21840E6}"/>
                </a:ext>
              </a:extLst>
            </p:cNvPr>
            <p:cNvSpPr/>
            <p:nvPr userDrawn="1"/>
          </p:nvSpPr>
          <p:spPr>
            <a:xfrm>
              <a:off x="53340" y="29405"/>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76" name="Picture 275">
              <a:extLst>
                <a:ext uri="{FF2B5EF4-FFF2-40B4-BE49-F238E27FC236}">
                  <a16:creationId xmlns:a16="http://schemas.microsoft.com/office/drawing/2014/main" id="{33C26E3D-B955-454F-8E99-848656775742}"/>
                </a:ext>
              </a:extLst>
            </p:cNvPr>
            <p:cNvPicPr>
              <a:picLocks noChangeAspect="1"/>
            </p:cNvPicPr>
            <p:nvPr/>
          </p:nvPicPr>
          <p:blipFill rotWithShape="1">
            <a:blip r:embed="rId2"/>
            <a:srcRect b="-2325"/>
            <a:stretch/>
          </p:blipFill>
          <p:spPr>
            <a:xfrm>
              <a:off x="437594" y="124008"/>
              <a:ext cx="1380331" cy="1149319"/>
            </a:xfrm>
            <a:prstGeom prst="rect">
              <a:avLst/>
            </a:prstGeom>
          </p:spPr>
        </p:pic>
      </p:grpSp>
      <p:sp>
        <p:nvSpPr>
          <p:cNvPr id="568" name="Rectangle 567">
            <a:extLst>
              <a:ext uri="{FF2B5EF4-FFF2-40B4-BE49-F238E27FC236}">
                <a16:creationId xmlns:a16="http://schemas.microsoft.com/office/drawing/2014/main" id="{FDB3CB73-AF49-4330-AFA2-A3198837E6E4}"/>
              </a:ext>
            </a:extLst>
          </p:cNvPr>
          <p:cNvSpPr/>
          <p:nvPr userDrawn="1"/>
        </p:nvSpPr>
        <p:spPr>
          <a:xfrm>
            <a:off x="1399783" y="51748"/>
            <a:ext cx="1312724" cy="81740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570" name="Group 569">
            <a:extLst>
              <a:ext uri="{FF2B5EF4-FFF2-40B4-BE49-F238E27FC236}">
                <a16:creationId xmlns:a16="http://schemas.microsoft.com/office/drawing/2014/main" id="{598C351B-3504-45EB-9168-C811ED43B769}"/>
              </a:ext>
            </a:extLst>
          </p:cNvPr>
          <p:cNvGrpSpPr/>
          <p:nvPr userDrawn="1"/>
        </p:nvGrpSpPr>
        <p:grpSpPr>
          <a:xfrm>
            <a:off x="2748114" y="51748"/>
            <a:ext cx="1312724" cy="817400"/>
            <a:chOff x="76689" y="4170078"/>
            <a:chExt cx="2217420" cy="1303019"/>
          </a:xfrm>
        </p:grpSpPr>
        <p:sp>
          <p:nvSpPr>
            <p:cNvPr id="571" name="Rectangle 570">
              <a:extLst>
                <a:ext uri="{FF2B5EF4-FFF2-40B4-BE49-F238E27FC236}">
                  <a16:creationId xmlns:a16="http://schemas.microsoft.com/office/drawing/2014/main" id="{87596186-9651-4BC4-9DAD-C304AC5AAA3E}"/>
                </a:ext>
              </a:extLst>
            </p:cNvPr>
            <p:cNvSpPr/>
            <p:nvPr userDrawn="1"/>
          </p:nvSpPr>
          <p:spPr>
            <a:xfrm>
              <a:off x="76689" y="4170078"/>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72" name="Picture 571">
              <a:extLst>
                <a:ext uri="{FF2B5EF4-FFF2-40B4-BE49-F238E27FC236}">
                  <a16:creationId xmlns:a16="http://schemas.microsoft.com/office/drawing/2014/main" id="{4E914BD2-DCD0-4FC6-A739-4CA7A79F3BDB}"/>
                </a:ext>
              </a:extLst>
            </p:cNvPr>
            <p:cNvPicPr>
              <a:picLocks noChangeAspect="1"/>
            </p:cNvPicPr>
            <p:nvPr userDrawn="1"/>
          </p:nvPicPr>
          <p:blipFill rotWithShape="1">
            <a:blip r:embed="rId3"/>
            <a:srcRect b="23374"/>
            <a:stretch/>
          </p:blipFill>
          <p:spPr>
            <a:xfrm>
              <a:off x="290131" y="4256985"/>
              <a:ext cx="1743837" cy="1129203"/>
            </a:xfrm>
            <a:prstGeom prst="rect">
              <a:avLst/>
            </a:prstGeom>
          </p:spPr>
        </p:pic>
      </p:grpSp>
      <p:grpSp>
        <p:nvGrpSpPr>
          <p:cNvPr id="573" name="Group 572">
            <a:extLst>
              <a:ext uri="{FF2B5EF4-FFF2-40B4-BE49-F238E27FC236}">
                <a16:creationId xmlns:a16="http://schemas.microsoft.com/office/drawing/2014/main" id="{E68F252A-101B-4495-8399-45453677C49B}"/>
              </a:ext>
            </a:extLst>
          </p:cNvPr>
          <p:cNvGrpSpPr/>
          <p:nvPr userDrawn="1"/>
        </p:nvGrpSpPr>
        <p:grpSpPr>
          <a:xfrm>
            <a:off x="4096445" y="51748"/>
            <a:ext cx="1312724" cy="817400"/>
            <a:chOff x="-624840" y="2767324"/>
            <a:chExt cx="2217420" cy="1303019"/>
          </a:xfrm>
        </p:grpSpPr>
        <p:sp>
          <p:nvSpPr>
            <p:cNvPr id="574" name="Rectangle 573">
              <a:extLst>
                <a:ext uri="{FF2B5EF4-FFF2-40B4-BE49-F238E27FC236}">
                  <a16:creationId xmlns:a16="http://schemas.microsoft.com/office/drawing/2014/main" id="{71ED1C0F-8316-4084-8A4F-7C11D68DF557}"/>
                </a:ext>
              </a:extLst>
            </p:cNvPr>
            <p:cNvSpPr/>
            <p:nvPr userDrawn="1"/>
          </p:nvSpPr>
          <p:spPr>
            <a:xfrm>
              <a:off x="-624840" y="2767324"/>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75" name="Picture 574">
              <a:extLst>
                <a:ext uri="{FF2B5EF4-FFF2-40B4-BE49-F238E27FC236}">
                  <a16:creationId xmlns:a16="http://schemas.microsoft.com/office/drawing/2014/main" id="{0427C924-CFF4-40CE-BC4A-7CD4967D6B0E}"/>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4221" y="3210935"/>
              <a:ext cx="1743838" cy="418436"/>
            </a:xfrm>
            <a:prstGeom prst="rect">
              <a:avLst/>
            </a:prstGeom>
          </p:spPr>
        </p:pic>
      </p:grpSp>
      <p:grpSp>
        <p:nvGrpSpPr>
          <p:cNvPr id="585" name="Group 584">
            <a:extLst>
              <a:ext uri="{FF2B5EF4-FFF2-40B4-BE49-F238E27FC236}">
                <a16:creationId xmlns:a16="http://schemas.microsoft.com/office/drawing/2014/main" id="{24D016E0-78AD-42A3-AAEC-9779E1F9E96A}"/>
              </a:ext>
            </a:extLst>
          </p:cNvPr>
          <p:cNvGrpSpPr/>
          <p:nvPr userDrawn="1"/>
        </p:nvGrpSpPr>
        <p:grpSpPr>
          <a:xfrm>
            <a:off x="6793107" y="51748"/>
            <a:ext cx="1312724" cy="817400"/>
            <a:chOff x="53340" y="29405"/>
            <a:chExt cx="2217420" cy="1303019"/>
          </a:xfrm>
        </p:grpSpPr>
        <p:sp>
          <p:nvSpPr>
            <p:cNvPr id="586" name="Rectangle 585">
              <a:extLst>
                <a:ext uri="{FF2B5EF4-FFF2-40B4-BE49-F238E27FC236}">
                  <a16:creationId xmlns:a16="http://schemas.microsoft.com/office/drawing/2014/main" id="{BB79A131-E98B-4A1F-B9D2-E74A1B6352F0}"/>
                </a:ext>
              </a:extLst>
            </p:cNvPr>
            <p:cNvSpPr/>
            <p:nvPr userDrawn="1"/>
          </p:nvSpPr>
          <p:spPr>
            <a:xfrm>
              <a:off x="53340" y="29405"/>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87" name="Picture 586">
              <a:extLst>
                <a:ext uri="{FF2B5EF4-FFF2-40B4-BE49-F238E27FC236}">
                  <a16:creationId xmlns:a16="http://schemas.microsoft.com/office/drawing/2014/main" id="{E85123FD-F29C-4608-B304-726184FD84F8}"/>
                </a:ext>
              </a:extLst>
            </p:cNvPr>
            <p:cNvPicPr>
              <a:picLocks noChangeAspect="1"/>
            </p:cNvPicPr>
            <p:nvPr/>
          </p:nvPicPr>
          <p:blipFill rotWithShape="1">
            <a:blip r:embed="rId2"/>
            <a:srcRect b="-2325"/>
            <a:stretch/>
          </p:blipFill>
          <p:spPr>
            <a:xfrm>
              <a:off x="437594" y="124008"/>
              <a:ext cx="1380331" cy="1149319"/>
            </a:xfrm>
            <a:prstGeom prst="rect">
              <a:avLst/>
            </a:prstGeom>
          </p:spPr>
        </p:pic>
      </p:grpSp>
      <p:grpSp>
        <p:nvGrpSpPr>
          <p:cNvPr id="588" name="Group 587">
            <a:extLst>
              <a:ext uri="{FF2B5EF4-FFF2-40B4-BE49-F238E27FC236}">
                <a16:creationId xmlns:a16="http://schemas.microsoft.com/office/drawing/2014/main" id="{A5F06888-80FB-4F9D-85CE-66A0185C0818}"/>
              </a:ext>
            </a:extLst>
          </p:cNvPr>
          <p:cNvGrpSpPr/>
          <p:nvPr userDrawn="1"/>
        </p:nvGrpSpPr>
        <p:grpSpPr>
          <a:xfrm>
            <a:off x="8141438" y="51748"/>
            <a:ext cx="1312724" cy="817400"/>
            <a:chOff x="76689" y="5554981"/>
            <a:chExt cx="2217420" cy="1303019"/>
          </a:xfrm>
        </p:grpSpPr>
        <p:sp>
          <p:nvSpPr>
            <p:cNvPr id="589" name="Rectangle 588">
              <a:extLst>
                <a:ext uri="{FF2B5EF4-FFF2-40B4-BE49-F238E27FC236}">
                  <a16:creationId xmlns:a16="http://schemas.microsoft.com/office/drawing/2014/main" id="{2E6CFC32-6531-4830-9879-92689ED07701}"/>
                </a:ext>
              </a:extLst>
            </p:cNvPr>
            <p:cNvSpPr/>
            <p:nvPr userDrawn="1"/>
          </p:nvSpPr>
          <p:spPr>
            <a:xfrm>
              <a:off x="76689" y="5554981"/>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90" name="Picture 589">
              <a:extLst>
                <a:ext uri="{FF2B5EF4-FFF2-40B4-BE49-F238E27FC236}">
                  <a16:creationId xmlns:a16="http://schemas.microsoft.com/office/drawing/2014/main" id="{3619FC59-C8C7-43E2-98DE-99E9A0B3721E}"/>
                </a:ext>
              </a:extLst>
            </p:cNvPr>
            <p:cNvPicPr>
              <a:picLocks noChangeAspect="1"/>
            </p:cNvPicPr>
            <p:nvPr userDrawn="1"/>
          </p:nvPicPr>
          <p:blipFill rotWithShape="1">
            <a:blip r:embed="rId6"/>
            <a:srcRect/>
            <a:stretch/>
          </p:blipFill>
          <p:spPr>
            <a:xfrm>
              <a:off x="240438" y="6081020"/>
              <a:ext cx="1888553" cy="244846"/>
            </a:xfrm>
            <a:prstGeom prst="rect">
              <a:avLst/>
            </a:prstGeom>
          </p:spPr>
        </p:pic>
      </p:grpSp>
      <p:grpSp>
        <p:nvGrpSpPr>
          <p:cNvPr id="591" name="Group 590">
            <a:extLst>
              <a:ext uri="{FF2B5EF4-FFF2-40B4-BE49-F238E27FC236}">
                <a16:creationId xmlns:a16="http://schemas.microsoft.com/office/drawing/2014/main" id="{834D91D3-3A43-4A00-ACC0-5EEBE4A69808}"/>
              </a:ext>
            </a:extLst>
          </p:cNvPr>
          <p:cNvGrpSpPr/>
          <p:nvPr userDrawn="1"/>
        </p:nvGrpSpPr>
        <p:grpSpPr>
          <a:xfrm>
            <a:off x="9489769" y="51748"/>
            <a:ext cx="1312724" cy="817400"/>
            <a:chOff x="76689" y="4170078"/>
            <a:chExt cx="2217420" cy="1303019"/>
          </a:xfrm>
        </p:grpSpPr>
        <p:sp>
          <p:nvSpPr>
            <p:cNvPr id="592" name="Rectangle 591">
              <a:extLst>
                <a:ext uri="{FF2B5EF4-FFF2-40B4-BE49-F238E27FC236}">
                  <a16:creationId xmlns:a16="http://schemas.microsoft.com/office/drawing/2014/main" id="{5EDADDC7-2BD2-484B-B082-F12A0D3A629B}"/>
                </a:ext>
              </a:extLst>
            </p:cNvPr>
            <p:cNvSpPr/>
            <p:nvPr userDrawn="1"/>
          </p:nvSpPr>
          <p:spPr>
            <a:xfrm>
              <a:off x="76689" y="4170078"/>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93" name="Picture 592">
              <a:extLst>
                <a:ext uri="{FF2B5EF4-FFF2-40B4-BE49-F238E27FC236}">
                  <a16:creationId xmlns:a16="http://schemas.microsoft.com/office/drawing/2014/main" id="{5243044F-23C9-4BC5-A958-40E8BB6A8D11}"/>
                </a:ext>
              </a:extLst>
            </p:cNvPr>
            <p:cNvPicPr>
              <a:picLocks noChangeAspect="1"/>
            </p:cNvPicPr>
            <p:nvPr userDrawn="1"/>
          </p:nvPicPr>
          <p:blipFill rotWithShape="1">
            <a:blip r:embed="rId3"/>
            <a:srcRect b="23374"/>
            <a:stretch/>
          </p:blipFill>
          <p:spPr>
            <a:xfrm>
              <a:off x="290131" y="4256985"/>
              <a:ext cx="1743837" cy="1129203"/>
            </a:xfrm>
            <a:prstGeom prst="rect">
              <a:avLst/>
            </a:prstGeom>
          </p:spPr>
        </p:pic>
      </p:grpSp>
      <p:grpSp>
        <p:nvGrpSpPr>
          <p:cNvPr id="594" name="Group 593">
            <a:extLst>
              <a:ext uri="{FF2B5EF4-FFF2-40B4-BE49-F238E27FC236}">
                <a16:creationId xmlns:a16="http://schemas.microsoft.com/office/drawing/2014/main" id="{6E13BA33-2312-43E8-BCAB-56B5E2CCAFF3}"/>
              </a:ext>
            </a:extLst>
          </p:cNvPr>
          <p:cNvGrpSpPr/>
          <p:nvPr userDrawn="1"/>
        </p:nvGrpSpPr>
        <p:grpSpPr>
          <a:xfrm>
            <a:off x="10838098" y="51748"/>
            <a:ext cx="1312724" cy="817400"/>
            <a:chOff x="-624840" y="2767324"/>
            <a:chExt cx="2217420" cy="1303019"/>
          </a:xfrm>
        </p:grpSpPr>
        <p:sp>
          <p:nvSpPr>
            <p:cNvPr id="595" name="Rectangle 594">
              <a:extLst>
                <a:ext uri="{FF2B5EF4-FFF2-40B4-BE49-F238E27FC236}">
                  <a16:creationId xmlns:a16="http://schemas.microsoft.com/office/drawing/2014/main" id="{5D79C314-D180-4682-BD6D-1D223D46566D}"/>
                </a:ext>
              </a:extLst>
            </p:cNvPr>
            <p:cNvSpPr/>
            <p:nvPr userDrawn="1"/>
          </p:nvSpPr>
          <p:spPr>
            <a:xfrm>
              <a:off x="-624840" y="2767324"/>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96" name="Picture 595">
              <a:extLst>
                <a:ext uri="{FF2B5EF4-FFF2-40B4-BE49-F238E27FC236}">
                  <a16:creationId xmlns:a16="http://schemas.microsoft.com/office/drawing/2014/main" id="{C1456F7D-4355-4002-AC07-3D6A251DFE25}"/>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4221" y="3210935"/>
              <a:ext cx="1743838" cy="418436"/>
            </a:xfrm>
            <a:prstGeom prst="rect">
              <a:avLst/>
            </a:prstGeom>
          </p:spPr>
        </p:pic>
      </p:grpSp>
      <p:sp>
        <p:nvSpPr>
          <p:cNvPr id="684" name="Rectangle 683">
            <a:extLst>
              <a:ext uri="{FF2B5EF4-FFF2-40B4-BE49-F238E27FC236}">
                <a16:creationId xmlns:a16="http://schemas.microsoft.com/office/drawing/2014/main" id="{B91916DC-762D-4E8F-AA11-14B79E2990B5}"/>
              </a:ext>
            </a:extLst>
          </p:cNvPr>
          <p:cNvSpPr/>
          <p:nvPr userDrawn="1"/>
        </p:nvSpPr>
        <p:spPr>
          <a:xfrm>
            <a:off x="5444776" y="51748"/>
            <a:ext cx="1312724" cy="81739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97" name="Group 796">
            <a:extLst>
              <a:ext uri="{FF2B5EF4-FFF2-40B4-BE49-F238E27FC236}">
                <a16:creationId xmlns:a16="http://schemas.microsoft.com/office/drawing/2014/main" id="{D379712B-5368-42DA-AD0C-B38C3E2CFBA1}"/>
              </a:ext>
            </a:extLst>
          </p:cNvPr>
          <p:cNvGrpSpPr/>
          <p:nvPr userDrawn="1"/>
        </p:nvGrpSpPr>
        <p:grpSpPr>
          <a:xfrm>
            <a:off x="51452" y="894031"/>
            <a:ext cx="12099370" cy="826261"/>
            <a:chOff x="51452" y="891614"/>
            <a:chExt cx="12099370" cy="826261"/>
          </a:xfrm>
        </p:grpSpPr>
        <p:sp>
          <p:nvSpPr>
            <p:cNvPr id="558" name="Rectangle 557">
              <a:extLst>
                <a:ext uri="{FF2B5EF4-FFF2-40B4-BE49-F238E27FC236}">
                  <a16:creationId xmlns:a16="http://schemas.microsoft.com/office/drawing/2014/main" id="{54222FFA-D043-4061-BDA2-5CDF0905787A}"/>
                </a:ext>
              </a:extLst>
            </p:cNvPr>
            <p:cNvSpPr/>
            <p:nvPr userDrawn="1"/>
          </p:nvSpPr>
          <p:spPr>
            <a:xfrm>
              <a:off x="51452" y="900476"/>
              <a:ext cx="1312724" cy="81739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20" name="Group 619">
              <a:extLst>
                <a:ext uri="{FF2B5EF4-FFF2-40B4-BE49-F238E27FC236}">
                  <a16:creationId xmlns:a16="http://schemas.microsoft.com/office/drawing/2014/main" id="{9236B53D-BD67-4A71-9CAA-0C5BE85CBBD4}"/>
                </a:ext>
              </a:extLst>
            </p:cNvPr>
            <p:cNvGrpSpPr/>
            <p:nvPr userDrawn="1"/>
          </p:nvGrpSpPr>
          <p:grpSpPr>
            <a:xfrm>
              <a:off x="1399783" y="899620"/>
              <a:ext cx="1312724" cy="817400"/>
              <a:chOff x="53340" y="29405"/>
              <a:chExt cx="2217420" cy="1303019"/>
            </a:xfrm>
          </p:grpSpPr>
          <p:sp>
            <p:nvSpPr>
              <p:cNvPr id="621" name="Rectangle 620">
                <a:extLst>
                  <a:ext uri="{FF2B5EF4-FFF2-40B4-BE49-F238E27FC236}">
                    <a16:creationId xmlns:a16="http://schemas.microsoft.com/office/drawing/2014/main" id="{868A756B-B354-4C92-B935-B20FD869237D}"/>
                  </a:ext>
                </a:extLst>
              </p:cNvPr>
              <p:cNvSpPr/>
              <p:nvPr userDrawn="1"/>
            </p:nvSpPr>
            <p:spPr>
              <a:xfrm>
                <a:off x="53340" y="29405"/>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22" name="Picture 621">
                <a:extLst>
                  <a:ext uri="{FF2B5EF4-FFF2-40B4-BE49-F238E27FC236}">
                    <a16:creationId xmlns:a16="http://schemas.microsoft.com/office/drawing/2014/main" id="{5BD5D7FF-44CC-4F6C-A502-D56623479F56}"/>
                  </a:ext>
                </a:extLst>
              </p:cNvPr>
              <p:cNvPicPr>
                <a:picLocks noChangeAspect="1"/>
              </p:cNvPicPr>
              <p:nvPr/>
            </p:nvPicPr>
            <p:blipFill rotWithShape="1">
              <a:blip r:embed="rId2"/>
              <a:srcRect b="-2325"/>
              <a:stretch/>
            </p:blipFill>
            <p:spPr>
              <a:xfrm>
                <a:off x="437594" y="124008"/>
                <a:ext cx="1380331" cy="1149319"/>
              </a:xfrm>
              <a:prstGeom prst="rect">
                <a:avLst/>
              </a:prstGeom>
            </p:spPr>
          </p:pic>
        </p:grpSp>
        <p:sp>
          <p:nvSpPr>
            <p:cNvPr id="642" name="Rectangle 641">
              <a:extLst>
                <a:ext uri="{FF2B5EF4-FFF2-40B4-BE49-F238E27FC236}">
                  <a16:creationId xmlns:a16="http://schemas.microsoft.com/office/drawing/2014/main" id="{B54F7B55-25A8-414A-929D-0DFD9FC8B742}"/>
                </a:ext>
              </a:extLst>
            </p:cNvPr>
            <p:cNvSpPr/>
            <p:nvPr userDrawn="1"/>
          </p:nvSpPr>
          <p:spPr>
            <a:xfrm>
              <a:off x="2748114" y="899620"/>
              <a:ext cx="1312724" cy="81740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62" name="Group 661">
              <a:extLst>
                <a:ext uri="{FF2B5EF4-FFF2-40B4-BE49-F238E27FC236}">
                  <a16:creationId xmlns:a16="http://schemas.microsoft.com/office/drawing/2014/main" id="{BD07C46E-A05C-41A3-B59E-1F24E9D68AD8}"/>
                </a:ext>
              </a:extLst>
            </p:cNvPr>
            <p:cNvGrpSpPr/>
            <p:nvPr userDrawn="1"/>
          </p:nvGrpSpPr>
          <p:grpSpPr>
            <a:xfrm>
              <a:off x="4096445" y="899620"/>
              <a:ext cx="1312724" cy="817400"/>
              <a:chOff x="76689" y="4170078"/>
              <a:chExt cx="2217420" cy="1303019"/>
            </a:xfrm>
          </p:grpSpPr>
          <p:sp>
            <p:nvSpPr>
              <p:cNvPr id="663" name="Rectangle 662">
                <a:extLst>
                  <a:ext uri="{FF2B5EF4-FFF2-40B4-BE49-F238E27FC236}">
                    <a16:creationId xmlns:a16="http://schemas.microsoft.com/office/drawing/2014/main" id="{9D4B34C9-B8B8-4AA6-A32D-BB9A7E9E8FE5}"/>
                  </a:ext>
                </a:extLst>
              </p:cNvPr>
              <p:cNvSpPr/>
              <p:nvPr userDrawn="1"/>
            </p:nvSpPr>
            <p:spPr>
              <a:xfrm>
                <a:off x="76689" y="4170078"/>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64" name="Picture 663">
                <a:extLst>
                  <a:ext uri="{FF2B5EF4-FFF2-40B4-BE49-F238E27FC236}">
                    <a16:creationId xmlns:a16="http://schemas.microsoft.com/office/drawing/2014/main" id="{ED7E2D7D-1B71-478F-9AC7-3EC17658D28E}"/>
                  </a:ext>
                </a:extLst>
              </p:cNvPr>
              <p:cNvPicPr>
                <a:picLocks noChangeAspect="1"/>
              </p:cNvPicPr>
              <p:nvPr userDrawn="1"/>
            </p:nvPicPr>
            <p:blipFill rotWithShape="1">
              <a:blip r:embed="rId3"/>
              <a:srcRect b="23374"/>
              <a:stretch/>
            </p:blipFill>
            <p:spPr>
              <a:xfrm>
                <a:off x="290131" y="4256985"/>
                <a:ext cx="1743837" cy="1129203"/>
              </a:xfrm>
              <a:prstGeom prst="rect">
                <a:avLst/>
              </a:prstGeom>
            </p:spPr>
          </p:pic>
        </p:grpSp>
        <p:grpSp>
          <p:nvGrpSpPr>
            <p:cNvPr id="686" name="Group 685">
              <a:extLst>
                <a:ext uri="{FF2B5EF4-FFF2-40B4-BE49-F238E27FC236}">
                  <a16:creationId xmlns:a16="http://schemas.microsoft.com/office/drawing/2014/main" id="{C8724ACC-36D7-48E3-AE59-E95C6798B33A}"/>
                </a:ext>
              </a:extLst>
            </p:cNvPr>
            <p:cNvGrpSpPr/>
            <p:nvPr userDrawn="1"/>
          </p:nvGrpSpPr>
          <p:grpSpPr>
            <a:xfrm>
              <a:off x="5444776" y="895009"/>
              <a:ext cx="1312724" cy="817400"/>
              <a:chOff x="-624840" y="2767324"/>
              <a:chExt cx="2217420" cy="1303019"/>
            </a:xfrm>
          </p:grpSpPr>
          <p:sp>
            <p:nvSpPr>
              <p:cNvPr id="687" name="Rectangle 686">
                <a:extLst>
                  <a:ext uri="{FF2B5EF4-FFF2-40B4-BE49-F238E27FC236}">
                    <a16:creationId xmlns:a16="http://schemas.microsoft.com/office/drawing/2014/main" id="{1377DF20-B45C-4D23-AFF5-E27569BB40D1}"/>
                  </a:ext>
                </a:extLst>
              </p:cNvPr>
              <p:cNvSpPr/>
              <p:nvPr userDrawn="1"/>
            </p:nvSpPr>
            <p:spPr>
              <a:xfrm>
                <a:off x="-624840" y="2767324"/>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88" name="Picture 687">
                <a:extLst>
                  <a:ext uri="{FF2B5EF4-FFF2-40B4-BE49-F238E27FC236}">
                    <a16:creationId xmlns:a16="http://schemas.microsoft.com/office/drawing/2014/main" id="{F51E229B-2B23-4AD8-9948-9E7B95FE4BE4}"/>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4221" y="3210935"/>
                <a:ext cx="1743838" cy="418436"/>
              </a:xfrm>
              <a:prstGeom prst="rect">
                <a:avLst/>
              </a:prstGeom>
            </p:spPr>
          </p:pic>
        </p:grpSp>
        <p:sp>
          <p:nvSpPr>
            <p:cNvPr id="708" name="Rectangle 707">
              <a:extLst>
                <a:ext uri="{FF2B5EF4-FFF2-40B4-BE49-F238E27FC236}">
                  <a16:creationId xmlns:a16="http://schemas.microsoft.com/office/drawing/2014/main" id="{9D2E92B4-62D5-48FF-86A4-75D5B80222F5}"/>
                </a:ext>
              </a:extLst>
            </p:cNvPr>
            <p:cNvSpPr/>
            <p:nvPr userDrawn="1"/>
          </p:nvSpPr>
          <p:spPr>
            <a:xfrm>
              <a:off x="6793107" y="893530"/>
              <a:ext cx="1312724" cy="81739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28" name="Group 727">
              <a:extLst>
                <a:ext uri="{FF2B5EF4-FFF2-40B4-BE49-F238E27FC236}">
                  <a16:creationId xmlns:a16="http://schemas.microsoft.com/office/drawing/2014/main" id="{CCA560A3-953B-4252-BFB4-DC82F371A251}"/>
                </a:ext>
              </a:extLst>
            </p:cNvPr>
            <p:cNvGrpSpPr/>
            <p:nvPr userDrawn="1"/>
          </p:nvGrpSpPr>
          <p:grpSpPr>
            <a:xfrm>
              <a:off x="8141438" y="893529"/>
              <a:ext cx="1312724" cy="817400"/>
              <a:chOff x="53340" y="29405"/>
              <a:chExt cx="2217420" cy="1303019"/>
            </a:xfrm>
          </p:grpSpPr>
          <p:sp>
            <p:nvSpPr>
              <p:cNvPr id="729" name="Rectangle 728">
                <a:extLst>
                  <a:ext uri="{FF2B5EF4-FFF2-40B4-BE49-F238E27FC236}">
                    <a16:creationId xmlns:a16="http://schemas.microsoft.com/office/drawing/2014/main" id="{2A66AEBA-6CC3-46D5-8E53-58082A630404}"/>
                  </a:ext>
                </a:extLst>
              </p:cNvPr>
              <p:cNvSpPr/>
              <p:nvPr userDrawn="1"/>
            </p:nvSpPr>
            <p:spPr>
              <a:xfrm>
                <a:off x="53340" y="29405"/>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30" name="Picture 729">
                <a:extLst>
                  <a:ext uri="{FF2B5EF4-FFF2-40B4-BE49-F238E27FC236}">
                    <a16:creationId xmlns:a16="http://schemas.microsoft.com/office/drawing/2014/main" id="{B1E973F2-A5F5-4B28-B0CD-DBDEEA2CB965}"/>
                  </a:ext>
                </a:extLst>
              </p:cNvPr>
              <p:cNvPicPr>
                <a:picLocks noChangeAspect="1"/>
              </p:cNvPicPr>
              <p:nvPr/>
            </p:nvPicPr>
            <p:blipFill rotWithShape="1">
              <a:blip r:embed="rId2"/>
              <a:srcRect b="-2325"/>
              <a:stretch/>
            </p:blipFill>
            <p:spPr>
              <a:xfrm>
                <a:off x="437594" y="124008"/>
                <a:ext cx="1380331" cy="1149319"/>
              </a:xfrm>
              <a:prstGeom prst="rect">
                <a:avLst/>
              </a:prstGeom>
            </p:spPr>
          </p:pic>
        </p:grpSp>
        <p:sp>
          <p:nvSpPr>
            <p:cNvPr id="750" name="Rectangle 749">
              <a:extLst>
                <a:ext uri="{FF2B5EF4-FFF2-40B4-BE49-F238E27FC236}">
                  <a16:creationId xmlns:a16="http://schemas.microsoft.com/office/drawing/2014/main" id="{8B0E25D6-50CE-4E61-9362-BA9BA011CC0D}"/>
                </a:ext>
              </a:extLst>
            </p:cNvPr>
            <p:cNvSpPr/>
            <p:nvPr userDrawn="1"/>
          </p:nvSpPr>
          <p:spPr>
            <a:xfrm>
              <a:off x="9489769" y="893529"/>
              <a:ext cx="1312724" cy="81740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70" name="Group 769">
              <a:extLst>
                <a:ext uri="{FF2B5EF4-FFF2-40B4-BE49-F238E27FC236}">
                  <a16:creationId xmlns:a16="http://schemas.microsoft.com/office/drawing/2014/main" id="{736EFFCE-9F85-4386-95D9-6AD16768CD41}"/>
                </a:ext>
              </a:extLst>
            </p:cNvPr>
            <p:cNvGrpSpPr/>
            <p:nvPr userDrawn="1"/>
          </p:nvGrpSpPr>
          <p:grpSpPr>
            <a:xfrm>
              <a:off x="10838098" y="891614"/>
              <a:ext cx="1312724" cy="817400"/>
              <a:chOff x="76689" y="4170078"/>
              <a:chExt cx="2217420" cy="1303019"/>
            </a:xfrm>
          </p:grpSpPr>
          <p:sp>
            <p:nvSpPr>
              <p:cNvPr id="771" name="Rectangle 770">
                <a:extLst>
                  <a:ext uri="{FF2B5EF4-FFF2-40B4-BE49-F238E27FC236}">
                    <a16:creationId xmlns:a16="http://schemas.microsoft.com/office/drawing/2014/main" id="{29BDB1C9-789F-4D92-A84C-7996B37D3A9E}"/>
                  </a:ext>
                </a:extLst>
              </p:cNvPr>
              <p:cNvSpPr/>
              <p:nvPr userDrawn="1"/>
            </p:nvSpPr>
            <p:spPr>
              <a:xfrm>
                <a:off x="76689" y="4170078"/>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72" name="Picture 771">
                <a:extLst>
                  <a:ext uri="{FF2B5EF4-FFF2-40B4-BE49-F238E27FC236}">
                    <a16:creationId xmlns:a16="http://schemas.microsoft.com/office/drawing/2014/main" id="{0E786865-5E6E-4A06-875E-E6DCB3DE135F}"/>
                  </a:ext>
                </a:extLst>
              </p:cNvPr>
              <p:cNvPicPr>
                <a:picLocks noChangeAspect="1"/>
              </p:cNvPicPr>
              <p:nvPr userDrawn="1"/>
            </p:nvPicPr>
            <p:blipFill rotWithShape="1">
              <a:blip r:embed="rId3"/>
              <a:srcRect b="23374"/>
              <a:stretch/>
            </p:blipFill>
            <p:spPr>
              <a:xfrm>
                <a:off x="290131" y="4256985"/>
                <a:ext cx="1743837" cy="1129203"/>
              </a:xfrm>
              <a:prstGeom prst="rect">
                <a:avLst/>
              </a:prstGeom>
            </p:spPr>
          </p:pic>
        </p:grpSp>
      </p:grpSp>
      <p:grpSp>
        <p:nvGrpSpPr>
          <p:cNvPr id="796" name="Group 795">
            <a:extLst>
              <a:ext uri="{FF2B5EF4-FFF2-40B4-BE49-F238E27FC236}">
                <a16:creationId xmlns:a16="http://schemas.microsoft.com/office/drawing/2014/main" id="{95FDF28D-D52E-41B8-BEF3-575B4F241142}"/>
              </a:ext>
            </a:extLst>
          </p:cNvPr>
          <p:cNvGrpSpPr/>
          <p:nvPr userDrawn="1"/>
        </p:nvGrpSpPr>
        <p:grpSpPr>
          <a:xfrm>
            <a:off x="51452" y="1749002"/>
            <a:ext cx="12099370" cy="817400"/>
            <a:chOff x="51452" y="1739803"/>
            <a:chExt cx="12099370" cy="817400"/>
          </a:xfrm>
        </p:grpSpPr>
        <p:grpSp>
          <p:nvGrpSpPr>
            <p:cNvPr id="566" name="Group 565">
              <a:extLst>
                <a:ext uri="{FF2B5EF4-FFF2-40B4-BE49-F238E27FC236}">
                  <a16:creationId xmlns:a16="http://schemas.microsoft.com/office/drawing/2014/main" id="{A9F9D9FE-51E5-4FE8-9B52-E1618B91695C}"/>
                </a:ext>
              </a:extLst>
            </p:cNvPr>
            <p:cNvGrpSpPr/>
            <p:nvPr userDrawn="1"/>
          </p:nvGrpSpPr>
          <p:grpSpPr>
            <a:xfrm>
              <a:off x="51452" y="1739803"/>
              <a:ext cx="1312724" cy="817400"/>
              <a:chOff x="-624840" y="2767324"/>
              <a:chExt cx="2217420" cy="1303019"/>
            </a:xfrm>
          </p:grpSpPr>
          <p:sp>
            <p:nvSpPr>
              <p:cNvPr id="311" name="Rectangle 310">
                <a:extLst>
                  <a:ext uri="{FF2B5EF4-FFF2-40B4-BE49-F238E27FC236}">
                    <a16:creationId xmlns:a16="http://schemas.microsoft.com/office/drawing/2014/main" id="{58546437-C8DE-4630-9133-E949C5EDF62F}"/>
                  </a:ext>
                </a:extLst>
              </p:cNvPr>
              <p:cNvSpPr/>
              <p:nvPr userDrawn="1"/>
            </p:nvSpPr>
            <p:spPr>
              <a:xfrm>
                <a:off x="-624840" y="2767324"/>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12" name="Picture 311">
                <a:extLst>
                  <a:ext uri="{FF2B5EF4-FFF2-40B4-BE49-F238E27FC236}">
                    <a16:creationId xmlns:a16="http://schemas.microsoft.com/office/drawing/2014/main" id="{C013A287-2BF2-4F64-BBA8-7CE564207AA3}"/>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4221" y="3210935"/>
                <a:ext cx="1743838" cy="418436"/>
              </a:xfrm>
              <a:prstGeom prst="rect">
                <a:avLst/>
              </a:prstGeom>
            </p:spPr>
          </p:pic>
        </p:grpSp>
        <p:sp>
          <p:nvSpPr>
            <p:cNvPr id="633" name="Rectangle 632">
              <a:extLst>
                <a:ext uri="{FF2B5EF4-FFF2-40B4-BE49-F238E27FC236}">
                  <a16:creationId xmlns:a16="http://schemas.microsoft.com/office/drawing/2014/main" id="{185D83C7-55D9-494A-AC7E-E1FF159DEDBA}"/>
                </a:ext>
              </a:extLst>
            </p:cNvPr>
            <p:cNvSpPr/>
            <p:nvPr userDrawn="1"/>
          </p:nvSpPr>
          <p:spPr>
            <a:xfrm>
              <a:off x="1399783" y="1739803"/>
              <a:ext cx="1312724" cy="81739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44" name="Group 643">
              <a:extLst>
                <a:ext uri="{FF2B5EF4-FFF2-40B4-BE49-F238E27FC236}">
                  <a16:creationId xmlns:a16="http://schemas.microsoft.com/office/drawing/2014/main" id="{BFDBAAAE-3F1B-4A3E-9EE3-81FD401F4DA8}"/>
                </a:ext>
              </a:extLst>
            </p:cNvPr>
            <p:cNvGrpSpPr/>
            <p:nvPr userDrawn="1"/>
          </p:nvGrpSpPr>
          <p:grpSpPr>
            <a:xfrm>
              <a:off x="2748114" y="1739803"/>
              <a:ext cx="1312724" cy="817400"/>
              <a:chOff x="53340" y="29405"/>
              <a:chExt cx="2217420" cy="1303019"/>
            </a:xfrm>
          </p:grpSpPr>
          <p:sp>
            <p:nvSpPr>
              <p:cNvPr id="645" name="Rectangle 644">
                <a:extLst>
                  <a:ext uri="{FF2B5EF4-FFF2-40B4-BE49-F238E27FC236}">
                    <a16:creationId xmlns:a16="http://schemas.microsoft.com/office/drawing/2014/main" id="{6977B6B6-25DF-43C0-BD9C-18DFE38052F5}"/>
                  </a:ext>
                </a:extLst>
              </p:cNvPr>
              <p:cNvSpPr/>
              <p:nvPr userDrawn="1"/>
            </p:nvSpPr>
            <p:spPr>
              <a:xfrm>
                <a:off x="53340" y="29405"/>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46" name="Picture 645">
                <a:extLst>
                  <a:ext uri="{FF2B5EF4-FFF2-40B4-BE49-F238E27FC236}">
                    <a16:creationId xmlns:a16="http://schemas.microsoft.com/office/drawing/2014/main" id="{ED0BD0BA-9870-497B-B863-4BDC6198EE78}"/>
                  </a:ext>
                </a:extLst>
              </p:cNvPr>
              <p:cNvPicPr>
                <a:picLocks noChangeAspect="1"/>
              </p:cNvPicPr>
              <p:nvPr/>
            </p:nvPicPr>
            <p:blipFill rotWithShape="1">
              <a:blip r:embed="rId2"/>
              <a:srcRect b="-2325"/>
              <a:stretch/>
            </p:blipFill>
            <p:spPr>
              <a:xfrm>
                <a:off x="437594" y="124008"/>
                <a:ext cx="1380331" cy="1149319"/>
              </a:xfrm>
              <a:prstGeom prst="rect">
                <a:avLst/>
              </a:prstGeom>
            </p:spPr>
          </p:pic>
        </p:grpSp>
        <p:sp>
          <p:nvSpPr>
            <p:cNvPr id="666" name="Rectangle 665">
              <a:extLst>
                <a:ext uri="{FF2B5EF4-FFF2-40B4-BE49-F238E27FC236}">
                  <a16:creationId xmlns:a16="http://schemas.microsoft.com/office/drawing/2014/main" id="{8ED802FF-6112-4812-BD11-F9F1221C313E}"/>
                </a:ext>
              </a:extLst>
            </p:cNvPr>
            <p:cNvSpPr/>
            <p:nvPr userDrawn="1"/>
          </p:nvSpPr>
          <p:spPr>
            <a:xfrm>
              <a:off x="4096445" y="1739803"/>
              <a:ext cx="1312724" cy="81740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89" name="Group 688">
              <a:extLst>
                <a:ext uri="{FF2B5EF4-FFF2-40B4-BE49-F238E27FC236}">
                  <a16:creationId xmlns:a16="http://schemas.microsoft.com/office/drawing/2014/main" id="{A7301B5B-8DFA-405B-84A2-79845FCD4C7E}"/>
                </a:ext>
              </a:extLst>
            </p:cNvPr>
            <p:cNvGrpSpPr/>
            <p:nvPr userDrawn="1"/>
          </p:nvGrpSpPr>
          <p:grpSpPr>
            <a:xfrm>
              <a:off x="5444776" y="1739803"/>
              <a:ext cx="1312724" cy="817400"/>
              <a:chOff x="76689" y="4170078"/>
              <a:chExt cx="2217420" cy="1303019"/>
            </a:xfrm>
          </p:grpSpPr>
          <p:sp>
            <p:nvSpPr>
              <p:cNvPr id="690" name="Rectangle 689">
                <a:extLst>
                  <a:ext uri="{FF2B5EF4-FFF2-40B4-BE49-F238E27FC236}">
                    <a16:creationId xmlns:a16="http://schemas.microsoft.com/office/drawing/2014/main" id="{59169569-9735-4C22-95A9-7AC1FFA5E082}"/>
                  </a:ext>
                </a:extLst>
              </p:cNvPr>
              <p:cNvSpPr/>
              <p:nvPr userDrawn="1"/>
            </p:nvSpPr>
            <p:spPr>
              <a:xfrm>
                <a:off x="76689" y="4170078"/>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91" name="Picture 690">
                <a:extLst>
                  <a:ext uri="{FF2B5EF4-FFF2-40B4-BE49-F238E27FC236}">
                    <a16:creationId xmlns:a16="http://schemas.microsoft.com/office/drawing/2014/main" id="{A1F72B2C-B20E-4E2A-AAC7-1482CDC1CFB9}"/>
                  </a:ext>
                </a:extLst>
              </p:cNvPr>
              <p:cNvPicPr>
                <a:picLocks noChangeAspect="1"/>
              </p:cNvPicPr>
              <p:nvPr userDrawn="1"/>
            </p:nvPicPr>
            <p:blipFill rotWithShape="1">
              <a:blip r:embed="rId3"/>
              <a:srcRect b="23374"/>
              <a:stretch/>
            </p:blipFill>
            <p:spPr>
              <a:xfrm>
                <a:off x="290131" y="4256985"/>
                <a:ext cx="1743837" cy="1129203"/>
              </a:xfrm>
              <a:prstGeom prst="rect">
                <a:avLst/>
              </a:prstGeom>
            </p:spPr>
          </p:pic>
        </p:grpSp>
        <p:grpSp>
          <p:nvGrpSpPr>
            <p:cNvPr id="710" name="Group 709">
              <a:extLst>
                <a:ext uri="{FF2B5EF4-FFF2-40B4-BE49-F238E27FC236}">
                  <a16:creationId xmlns:a16="http://schemas.microsoft.com/office/drawing/2014/main" id="{2EC86D37-8FBC-4E8E-87C6-308E5DE11162}"/>
                </a:ext>
              </a:extLst>
            </p:cNvPr>
            <p:cNvGrpSpPr/>
            <p:nvPr userDrawn="1"/>
          </p:nvGrpSpPr>
          <p:grpSpPr>
            <a:xfrm>
              <a:off x="6793107" y="1739803"/>
              <a:ext cx="1312724" cy="817400"/>
              <a:chOff x="-624840" y="2767324"/>
              <a:chExt cx="2217420" cy="1303019"/>
            </a:xfrm>
          </p:grpSpPr>
          <p:sp>
            <p:nvSpPr>
              <p:cNvPr id="711" name="Rectangle 710">
                <a:extLst>
                  <a:ext uri="{FF2B5EF4-FFF2-40B4-BE49-F238E27FC236}">
                    <a16:creationId xmlns:a16="http://schemas.microsoft.com/office/drawing/2014/main" id="{C5675DCB-D48F-47DD-86BA-7D9B162E9572}"/>
                  </a:ext>
                </a:extLst>
              </p:cNvPr>
              <p:cNvSpPr/>
              <p:nvPr userDrawn="1"/>
            </p:nvSpPr>
            <p:spPr>
              <a:xfrm>
                <a:off x="-624840" y="2767324"/>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12" name="Picture 711">
                <a:extLst>
                  <a:ext uri="{FF2B5EF4-FFF2-40B4-BE49-F238E27FC236}">
                    <a16:creationId xmlns:a16="http://schemas.microsoft.com/office/drawing/2014/main" id="{B6F78C63-F44C-4EEA-99E3-BBAD55368E05}"/>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4221" y="3210935"/>
                <a:ext cx="1743838" cy="418436"/>
              </a:xfrm>
              <a:prstGeom prst="rect">
                <a:avLst/>
              </a:prstGeom>
            </p:spPr>
          </p:pic>
        </p:grpSp>
        <p:sp>
          <p:nvSpPr>
            <p:cNvPr id="732" name="Rectangle 731">
              <a:extLst>
                <a:ext uri="{FF2B5EF4-FFF2-40B4-BE49-F238E27FC236}">
                  <a16:creationId xmlns:a16="http://schemas.microsoft.com/office/drawing/2014/main" id="{F45F451C-D1F5-4357-92D2-8420AEE0BC9B}"/>
                </a:ext>
              </a:extLst>
            </p:cNvPr>
            <p:cNvSpPr/>
            <p:nvPr userDrawn="1"/>
          </p:nvSpPr>
          <p:spPr>
            <a:xfrm>
              <a:off x="8141438" y="1739803"/>
              <a:ext cx="1312724" cy="81739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52" name="Group 751">
              <a:extLst>
                <a:ext uri="{FF2B5EF4-FFF2-40B4-BE49-F238E27FC236}">
                  <a16:creationId xmlns:a16="http://schemas.microsoft.com/office/drawing/2014/main" id="{687013B4-3A4F-4B3C-9ADD-7774B9C037B5}"/>
                </a:ext>
              </a:extLst>
            </p:cNvPr>
            <p:cNvGrpSpPr/>
            <p:nvPr userDrawn="1"/>
          </p:nvGrpSpPr>
          <p:grpSpPr>
            <a:xfrm>
              <a:off x="9489769" y="1739803"/>
              <a:ext cx="1312724" cy="817400"/>
              <a:chOff x="53340" y="29405"/>
              <a:chExt cx="2217420" cy="1303019"/>
            </a:xfrm>
          </p:grpSpPr>
          <p:sp>
            <p:nvSpPr>
              <p:cNvPr id="753" name="Rectangle 752">
                <a:extLst>
                  <a:ext uri="{FF2B5EF4-FFF2-40B4-BE49-F238E27FC236}">
                    <a16:creationId xmlns:a16="http://schemas.microsoft.com/office/drawing/2014/main" id="{FC1B93E0-5F0F-48D9-99A2-9E7F9D3F3CCD}"/>
                  </a:ext>
                </a:extLst>
              </p:cNvPr>
              <p:cNvSpPr/>
              <p:nvPr userDrawn="1"/>
            </p:nvSpPr>
            <p:spPr>
              <a:xfrm>
                <a:off x="53340" y="29405"/>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54" name="Picture 753">
                <a:extLst>
                  <a:ext uri="{FF2B5EF4-FFF2-40B4-BE49-F238E27FC236}">
                    <a16:creationId xmlns:a16="http://schemas.microsoft.com/office/drawing/2014/main" id="{69188D3D-0B52-4E54-BB14-62855E5D5006}"/>
                  </a:ext>
                </a:extLst>
              </p:cNvPr>
              <p:cNvPicPr>
                <a:picLocks noChangeAspect="1"/>
              </p:cNvPicPr>
              <p:nvPr/>
            </p:nvPicPr>
            <p:blipFill rotWithShape="1">
              <a:blip r:embed="rId2"/>
              <a:srcRect b="-2325"/>
              <a:stretch/>
            </p:blipFill>
            <p:spPr>
              <a:xfrm>
                <a:off x="437594" y="124008"/>
                <a:ext cx="1380331" cy="1149319"/>
              </a:xfrm>
              <a:prstGeom prst="rect">
                <a:avLst/>
              </a:prstGeom>
            </p:spPr>
          </p:pic>
        </p:grpSp>
        <p:sp>
          <p:nvSpPr>
            <p:cNvPr id="774" name="Rectangle 773">
              <a:extLst>
                <a:ext uri="{FF2B5EF4-FFF2-40B4-BE49-F238E27FC236}">
                  <a16:creationId xmlns:a16="http://schemas.microsoft.com/office/drawing/2014/main" id="{D7F8F350-AB85-42B0-AB61-E8637FD03193}"/>
                </a:ext>
              </a:extLst>
            </p:cNvPr>
            <p:cNvSpPr/>
            <p:nvPr userDrawn="1"/>
          </p:nvSpPr>
          <p:spPr>
            <a:xfrm>
              <a:off x="10838098" y="1739803"/>
              <a:ext cx="1312724" cy="81740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95" name="Group 794">
            <a:extLst>
              <a:ext uri="{FF2B5EF4-FFF2-40B4-BE49-F238E27FC236}">
                <a16:creationId xmlns:a16="http://schemas.microsoft.com/office/drawing/2014/main" id="{18F0C584-39C9-4F97-B3EA-60E4EFFEEE8B}"/>
              </a:ext>
            </a:extLst>
          </p:cNvPr>
          <p:cNvGrpSpPr/>
          <p:nvPr userDrawn="1"/>
        </p:nvGrpSpPr>
        <p:grpSpPr>
          <a:xfrm>
            <a:off x="51452" y="2595111"/>
            <a:ext cx="12099370" cy="817400"/>
            <a:chOff x="51452" y="2587990"/>
            <a:chExt cx="12099370" cy="817400"/>
          </a:xfrm>
        </p:grpSpPr>
        <p:grpSp>
          <p:nvGrpSpPr>
            <p:cNvPr id="313" name="Group 312">
              <a:extLst>
                <a:ext uri="{FF2B5EF4-FFF2-40B4-BE49-F238E27FC236}">
                  <a16:creationId xmlns:a16="http://schemas.microsoft.com/office/drawing/2014/main" id="{FC64BE51-03A6-4FDC-8085-C0301DC569D7}"/>
                </a:ext>
              </a:extLst>
            </p:cNvPr>
            <p:cNvGrpSpPr/>
            <p:nvPr userDrawn="1"/>
          </p:nvGrpSpPr>
          <p:grpSpPr>
            <a:xfrm>
              <a:off x="51452" y="2587990"/>
              <a:ext cx="1312724" cy="817400"/>
              <a:chOff x="76689" y="4170078"/>
              <a:chExt cx="2217420" cy="1303019"/>
            </a:xfrm>
          </p:grpSpPr>
          <p:sp>
            <p:nvSpPr>
              <p:cNvPr id="314" name="Rectangle 313">
                <a:extLst>
                  <a:ext uri="{FF2B5EF4-FFF2-40B4-BE49-F238E27FC236}">
                    <a16:creationId xmlns:a16="http://schemas.microsoft.com/office/drawing/2014/main" id="{2623C499-6974-4943-B143-6CA8E4329AF7}"/>
                  </a:ext>
                </a:extLst>
              </p:cNvPr>
              <p:cNvSpPr/>
              <p:nvPr userDrawn="1"/>
            </p:nvSpPr>
            <p:spPr>
              <a:xfrm>
                <a:off x="76689" y="4170078"/>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15" name="Picture 314">
                <a:extLst>
                  <a:ext uri="{FF2B5EF4-FFF2-40B4-BE49-F238E27FC236}">
                    <a16:creationId xmlns:a16="http://schemas.microsoft.com/office/drawing/2014/main" id="{146A06EB-9412-437A-A917-C452288B4052}"/>
                  </a:ext>
                </a:extLst>
              </p:cNvPr>
              <p:cNvPicPr>
                <a:picLocks noChangeAspect="1"/>
              </p:cNvPicPr>
              <p:nvPr userDrawn="1"/>
            </p:nvPicPr>
            <p:blipFill rotWithShape="1">
              <a:blip r:embed="rId3"/>
              <a:srcRect b="23374"/>
              <a:stretch/>
            </p:blipFill>
            <p:spPr>
              <a:xfrm>
                <a:off x="290131" y="4256985"/>
                <a:ext cx="1743837" cy="1129203"/>
              </a:xfrm>
              <a:prstGeom prst="rect">
                <a:avLst/>
              </a:prstGeom>
            </p:spPr>
          </p:pic>
        </p:grpSp>
        <p:grpSp>
          <p:nvGrpSpPr>
            <p:cNvPr id="623" name="Group 622">
              <a:extLst>
                <a:ext uri="{FF2B5EF4-FFF2-40B4-BE49-F238E27FC236}">
                  <a16:creationId xmlns:a16="http://schemas.microsoft.com/office/drawing/2014/main" id="{A145FB10-F99F-4433-BCBA-DD907FB316F2}"/>
                </a:ext>
              </a:extLst>
            </p:cNvPr>
            <p:cNvGrpSpPr/>
            <p:nvPr userDrawn="1"/>
          </p:nvGrpSpPr>
          <p:grpSpPr>
            <a:xfrm>
              <a:off x="1399783" y="2587990"/>
              <a:ext cx="1312724" cy="817400"/>
              <a:chOff x="-624840" y="2767324"/>
              <a:chExt cx="2217420" cy="1303019"/>
            </a:xfrm>
          </p:grpSpPr>
          <p:sp>
            <p:nvSpPr>
              <p:cNvPr id="624" name="Rectangle 623">
                <a:extLst>
                  <a:ext uri="{FF2B5EF4-FFF2-40B4-BE49-F238E27FC236}">
                    <a16:creationId xmlns:a16="http://schemas.microsoft.com/office/drawing/2014/main" id="{C81C9757-1AE9-48B8-83FF-38042B0CA878}"/>
                  </a:ext>
                </a:extLst>
              </p:cNvPr>
              <p:cNvSpPr/>
              <p:nvPr userDrawn="1"/>
            </p:nvSpPr>
            <p:spPr>
              <a:xfrm>
                <a:off x="-624840" y="2767324"/>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25" name="Picture 624">
                <a:extLst>
                  <a:ext uri="{FF2B5EF4-FFF2-40B4-BE49-F238E27FC236}">
                    <a16:creationId xmlns:a16="http://schemas.microsoft.com/office/drawing/2014/main" id="{0DFC8986-8F90-438F-8714-0EE8F7AFC6F7}"/>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4221" y="3210935"/>
                <a:ext cx="1743838" cy="418436"/>
              </a:xfrm>
              <a:prstGeom prst="rect">
                <a:avLst/>
              </a:prstGeom>
            </p:spPr>
          </p:pic>
        </p:grpSp>
        <p:sp>
          <p:nvSpPr>
            <p:cNvPr id="657" name="Rectangle 656">
              <a:extLst>
                <a:ext uri="{FF2B5EF4-FFF2-40B4-BE49-F238E27FC236}">
                  <a16:creationId xmlns:a16="http://schemas.microsoft.com/office/drawing/2014/main" id="{50416655-3461-488A-894D-C4D6D8FC33DD}"/>
                </a:ext>
              </a:extLst>
            </p:cNvPr>
            <p:cNvSpPr/>
            <p:nvPr userDrawn="1"/>
          </p:nvSpPr>
          <p:spPr>
            <a:xfrm>
              <a:off x="2748114" y="2587990"/>
              <a:ext cx="1312724" cy="81739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68" name="Group 667">
              <a:extLst>
                <a:ext uri="{FF2B5EF4-FFF2-40B4-BE49-F238E27FC236}">
                  <a16:creationId xmlns:a16="http://schemas.microsoft.com/office/drawing/2014/main" id="{037582D6-D4D7-4286-BDAC-63A46755271D}"/>
                </a:ext>
              </a:extLst>
            </p:cNvPr>
            <p:cNvGrpSpPr/>
            <p:nvPr userDrawn="1"/>
          </p:nvGrpSpPr>
          <p:grpSpPr>
            <a:xfrm>
              <a:off x="4096445" y="2587990"/>
              <a:ext cx="1312724" cy="817400"/>
              <a:chOff x="53340" y="29405"/>
              <a:chExt cx="2217420" cy="1303019"/>
            </a:xfrm>
          </p:grpSpPr>
          <p:sp>
            <p:nvSpPr>
              <p:cNvPr id="669" name="Rectangle 668">
                <a:extLst>
                  <a:ext uri="{FF2B5EF4-FFF2-40B4-BE49-F238E27FC236}">
                    <a16:creationId xmlns:a16="http://schemas.microsoft.com/office/drawing/2014/main" id="{5B75179F-8339-4232-8DA9-6A2F3A3D83F0}"/>
                  </a:ext>
                </a:extLst>
              </p:cNvPr>
              <p:cNvSpPr/>
              <p:nvPr userDrawn="1"/>
            </p:nvSpPr>
            <p:spPr>
              <a:xfrm>
                <a:off x="53340" y="29405"/>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70" name="Picture 669">
                <a:extLst>
                  <a:ext uri="{FF2B5EF4-FFF2-40B4-BE49-F238E27FC236}">
                    <a16:creationId xmlns:a16="http://schemas.microsoft.com/office/drawing/2014/main" id="{7476BDC8-BB20-4682-922A-0EAA40044E2E}"/>
                  </a:ext>
                </a:extLst>
              </p:cNvPr>
              <p:cNvPicPr>
                <a:picLocks noChangeAspect="1"/>
              </p:cNvPicPr>
              <p:nvPr/>
            </p:nvPicPr>
            <p:blipFill rotWithShape="1">
              <a:blip r:embed="rId2"/>
              <a:srcRect b="-2325"/>
              <a:stretch/>
            </p:blipFill>
            <p:spPr>
              <a:xfrm>
                <a:off x="437594" y="124008"/>
                <a:ext cx="1380331" cy="1149319"/>
              </a:xfrm>
              <a:prstGeom prst="rect">
                <a:avLst/>
              </a:prstGeom>
            </p:spPr>
          </p:pic>
        </p:grpSp>
        <p:sp>
          <p:nvSpPr>
            <p:cNvPr id="693" name="Rectangle 692">
              <a:extLst>
                <a:ext uri="{FF2B5EF4-FFF2-40B4-BE49-F238E27FC236}">
                  <a16:creationId xmlns:a16="http://schemas.microsoft.com/office/drawing/2014/main" id="{01435F42-0100-4295-BC89-97735D8FB9CD}"/>
                </a:ext>
              </a:extLst>
            </p:cNvPr>
            <p:cNvSpPr/>
            <p:nvPr userDrawn="1"/>
          </p:nvSpPr>
          <p:spPr>
            <a:xfrm>
              <a:off x="5444776" y="2587990"/>
              <a:ext cx="1312724" cy="81740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13" name="Group 712">
              <a:extLst>
                <a:ext uri="{FF2B5EF4-FFF2-40B4-BE49-F238E27FC236}">
                  <a16:creationId xmlns:a16="http://schemas.microsoft.com/office/drawing/2014/main" id="{94F2A0AE-C12D-4A80-A4FC-7443CE109747}"/>
                </a:ext>
              </a:extLst>
            </p:cNvPr>
            <p:cNvGrpSpPr/>
            <p:nvPr userDrawn="1"/>
          </p:nvGrpSpPr>
          <p:grpSpPr>
            <a:xfrm>
              <a:off x="6793107" y="2587990"/>
              <a:ext cx="1312724" cy="817400"/>
              <a:chOff x="76689" y="4170078"/>
              <a:chExt cx="2217420" cy="1303019"/>
            </a:xfrm>
          </p:grpSpPr>
          <p:sp>
            <p:nvSpPr>
              <p:cNvPr id="714" name="Rectangle 713">
                <a:extLst>
                  <a:ext uri="{FF2B5EF4-FFF2-40B4-BE49-F238E27FC236}">
                    <a16:creationId xmlns:a16="http://schemas.microsoft.com/office/drawing/2014/main" id="{FDB2D26C-1C1D-471F-8EBA-C060EC243C9C}"/>
                  </a:ext>
                </a:extLst>
              </p:cNvPr>
              <p:cNvSpPr/>
              <p:nvPr userDrawn="1"/>
            </p:nvSpPr>
            <p:spPr>
              <a:xfrm>
                <a:off x="76689" y="4170078"/>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15" name="Picture 714">
                <a:extLst>
                  <a:ext uri="{FF2B5EF4-FFF2-40B4-BE49-F238E27FC236}">
                    <a16:creationId xmlns:a16="http://schemas.microsoft.com/office/drawing/2014/main" id="{69A47487-F715-4663-8F59-BDD361FE3AD4}"/>
                  </a:ext>
                </a:extLst>
              </p:cNvPr>
              <p:cNvPicPr>
                <a:picLocks noChangeAspect="1"/>
              </p:cNvPicPr>
              <p:nvPr userDrawn="1"/>
            </p:nvPicPr>
            <p:blipFill rotWithShape="1">
              <a:blip r:embed="rId3"/>
              <a:srcRect b="23374"/>
              <a:stretch/>
            </p:blipFill>
            <p:spPr>
              <a:xfrm>
                <a:off x="290131" y="4256985"/>
                <a:ext cx="1743837" cy="1129203"/>
              </a:xfrm>
              <a:prstGeom prst="rect">
                <a:avLst/>
              </a:prstGeom>
            </p:spPr>
          </p:pic>
        </p:grpSp>
        <p:grpSp>
          <p:nvGrpSpPr>
            <p:cNvPr id="734" name="Group 733">
              <a:extLst>
                <a:ext uri="{FF2B5EF4-FFF2-40B4-BE49-F238E27FC236}">
                  <a16:creationId xmlns:a16="http://schemas.microsoft.com/office/drawing/2014/main" id="{4652729A-5A90-4E40-8D39-EAE737EDA671}"/>
                </a:ext>
              </a:extLst>
            </p:cNvPr>
            <p:cNvGrpSpPr/>
            <p:nvPr userDrawn="1"/>
          </p:nvGrpSpPr>
          <p:grpSpPr>
            <a:xfrm>
              <a:off x="8141438" y="2587990"/>
              <a:ext cx="1312724" cy="817400"/>
              <a:chOff x="-624840" y="2767324"/>
              <a:chExt cx="2217420" cy="1303019"/>
            </a:xfrm>
          </p:grpSpPr>
          <p:sp>
            <p:nvSpPr>
              <p:cNvPr id="735" name="Rectangle 734">
                <a:extLst>
                  <a:ext uri="{FF2B5EF4-FFF2-40B4-BE49-F238E27FC236}">
                    <a16:creationId xmlns:a16="http://schemas.microsoft.com/office/drawing/2014/main" id="{A8F38D09-08B2-496F-886D-E6D24636A5DA}"/>
                  </a:ext>
                </a:extLst>
              </p:cNvPr>
              <p:cNvSpPr/>
              <p:nvPr userDrawn="1"/>
            </p:nvSpPr>
            <p:spPr>
              <a:xfrm>
                <a:off x="-624840" y="2767324"/>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36" name="Picture 735">
                <a:extLst>
                  <a:ext uri="{FF2B5EF4-FFF2-40B4-BE49-F238E27FC236}">
                    <a16:creationId xmlns:a16="http://schemas.microsoft.com/office/drawing/2014/main" id="{5C1334C3-806D-443E-8F37-A668C1244BC6}"/>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4221" y="3210935"/>
                <a:ext cx="1743838" cy="418436"/>
              </a:xfrm>
              <a:prstGeom prst="rect">
                <a:avLst/>
              </a:prstGeom>
            </p:spPr>
          </p:pic>
        </p:grpSp>
        <p:sp>
          <p:nvSpPr>
            <p:cNvPr id="756" name="Rectangle 755">
              <a:extLst>
                <a:ext uri="{FF2B5EF4-FFF2-40B4-BE49-F238E27FC236}">
                  <a16:creationId xmlns:a16="http://schemas.microsoft.com/office/drawing/2014/main" id="{B33D1CF4-AC77-45F6-82A1-6E4DD2AC3F00}"/>
                </a:ext>
              </a:extLst>
            </p:cNvPr>
            <p:cNvSpPr/>
            <p:nvPr userDrawn="1"/>
          </p:nvSpPr>
          <p:spPr>
            <a:xfrm>
              <a:off x="9489769" y="2587990"/>
              <a:ext cx="1312724" cy="81739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76" name="Group 775">
              <a:extLst>
                <a:ext uri="{FF2B5EF4-FFF2-40B4-BE49-F238E27FC236}">
                  <a16:creationId xmlns:a16="http://schemas.microsoft.com/office/drawing/2014/main" id="{469DD4A8-2F08-49B0-A901-3236EE93F197}"/>
                </a:ext>
              </a:extLst>
            </p:cNvPr>
            <p:cNvGrpSpPr/>
            <p:nvPr userDrawn="1"/>
          </p:nvGrpSpPr>
          <p:grpSpPr>
            <a:xfrm>
              <a:off x="10838098" y="2587990"/>
              <a:ext cx="1312724" cy="817400"/>
              <a:chOff x="53340" y="29405"/>
              <a:chExt cx="2217420" cy="1303019"/>
            </a:xfrm>
          </p:grpSpPr>
          <p:sp>
            <p:nvSpPr>
              <p:cNvPr id="777" name="Rectangle 776">
                <a:extLst>
                  <a:ext uri="{FF2B5EF4-FFF2-40B4-BE49-F238E27FC236}">
                    <a16:creationId xmlns:a16="http://schemas.microsoft.com/office/drawing/2014/main" id="{21F39659-6219-4C0A-9534-70515351C2CB}"/>
                  </a:ext>
                </a:extLst>
              </p:cNvPr>
              <p:cNvSpPr/>
              <p:nvPr userDrawn="1"/>
            </p:nvSpPr>
            <p:spPr>
              <a:xfrm>
                <a:off x="53340" y="29405"/>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78" name="Picture 777">
                <a:extLst>
                  <a:ext uri="{FF2B5EF4-FFF2-40B4-BE49-F238E27FC236}">
                    <a16:creationId xmlns:a16="http://schemas.microsoft.com/office/drawing/2014/main" id="{17B4FA0A-A120-47E4-B336-5701A05C1E07}"/>
                  </a:ext>
                </a:extLst>
              </p:cNvPr>
              <p:cNvPicPr>
                <a:picLocks noChangeAspect="1"/>
              </p:cNvPicPr>
              <p:nvPr/>
            </p:nvPicPr>
            <p:blipFill rotWithShape="1">
              <a:blip r:embed="rId2"/>
              <a:srcRect b="-2325"/>
              <a:stretch/>
            </p:blipFill>
            <p:spPr>
              <a:xfrm>
                <a:off x="437594" y="124008"/>
                <a:ext cx="1380331" cy="1149319"/>
              </a:xfrm>
              <a:prstGeom prst="rect">
                <a:avLst/>
              </a:prstGeom>
            </p:spPr>
          </p:pic>
        </p:grpSp>
      </p:grpSp>
      <p:grpSp>
        <p:nvGrpSpPr>
          <p:cNvPr id="794" name="Group 793">
            <a:extLst>
              <a:ext uri="{FF2B5EF4-FFF2-40B4-BE49-F238E27FC236}">
                <a16:creationId xmlns:a16="http://schemas.microsoft.com/office/drawing/2014/main" id="{6B0F9516-1B7A-4FD5-81C1-05F941977949}"/>
              </a:ext>
            </a:extLst>
          </p:cNvPr>
          <p:cNvGrpSpPr/>
          <p:nvPr userDrawn="1"/>
        </p:nvGrpSpPr>
        <p:grpSpPr>
          <a:xfrm>
            <a:off x="51452" y="3441220"/>
            <a:ext cx="12099370" cy="817400"/>
            <a:chOff x="51452" y="3436177"/>
            <a:chExt cx="12099370" cy="817400"/>
          </a:xfrm>
        </p:grpSpPr>
        <p:sp>
          <p:nvSpPr>
            <p:cNvPr id="317" name="Rectangle 316">
              <a:extLst>
                <a:ext uri="{FF2B5EF4-FFF2-40B4-BE49-F238E27FC236}">
                  <a16:creationId xmlns:a16="http://schemas.microsoft.com/office/drawing/2014/main" id="{EC5B432E-AC81-42BE-8B6E-426571D2DBCC}"/>
                </a:ext>
              </a:extLst>
            </p:cNvPr>
            <p:cNvSpPr/>
            <p:nvPr userDrawn="1"/>
          </p:nvSpPr>
          <p:spPr>
            <a:xfrm>
              <a:off x="51452" y="3436177"/>
              <a:ext cx="1312724" cy="81740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26" name="Group 625">
              <a:extLst>
                <a:ext uri="{FF2B5EF4-FFF2-40B4-BE49-F238E27FC236}">
                  <a16:creationId xmlns:a16="http://schemas.microsoft.com/office/drawing/2014/main" id="{053EF6C3-F38F-4A25-B494-23E4F70F3C8A}"/>
                </a:ext>
              </a:extLst>
            </p:cNvPr>
            <p:cNvGrpSpPr/>
            <p:nvPr userDrawn="1"/>
          </p:nvGrpSpPr>
          <p:grpSpPr>
            <a:xfrm>
              <a:off x="1399783" y="3436177"/>
              <a:ext cx="1312724" cy="817400"/>
              <a:chOff x="76689" y="4170078"/>
              <a:chExt cx="2217420" cy="1303019"/>
            </a:xfrm>
          </p:grpSpPr>
          <p:sp>
            <p:nvSpPr>
              <p:cNvPr id="627" name="Rectangle 626">
                <a:extLst>
                  <a:ext uri="{FF2B5EF4-FFF2-40B4-BE49-F238E27FC236}">
                    <a16:creationId xmlns:a16="http://schemas.microsoft.com/office/drawing/2014/main" id="{B4A2A5C2-A640-44E9-B3E2-CDE83C042D03}"/>
                  </a:ext>
                </a:extLst>
              </p:cNvPr>
              <p:cNvSpPr/>
              <p:nvPr userDrawn="1"/>
            </p:nvSpPr>
            <p:spPr>
              <a:xfrm>
                <a:off x="76689" y="4170078"/>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28" name="Picture 627">
                <a:extLst>
                  <a:ext uri="{FF2B5EF4-FFF2-40B4-BE49-F238E27FC236}">
                    <a16:creationId xmlns:a16="http://schemas.microsoft.com/office/drawing/2014/main" id="{80D41F3A-3DA4-4509-AB4A-89F625901D1E}"/>
                  </a:ext>
                </a:extLst>
              </p:cNvPr>
              <p:cNvPicPr>
                <a:picLocks noChangeAspect="1"/>
              </p:cNvPicPr>
              <p:nvPr userDrawn="1"/>
            </p:nvPicPr>
            <p:blipFill rotWithShape="1">
              <a:blip r:embed="rId3"/>
              <a:srcRect b="23374"/>
              <a:stretch/>
            </p:blipFill>
            <p:spPr>
              <a:xfrm>
                <a:off x="290131" y="4256985"/>
                <a:ext cx="1743837" cy="1129203"/>
              </a:xfrm>
              <a:prstGeom prst="rect">
                <a:avLst/>
              </a:prstGeom>
            </p:spPr>
          </p:pic>
        </p:grpSp>
        <p:grpSp>
          <p:nvGrpSpPr>
            <p:cNvPr id="647" name="Group 646">
              <a:extLst>
                <a:ext uri="{FF2B5EF4-FFF2-40B4-BE49-F238E27FC236}">
                  <a16:creationId xmlns:a16="http://schemas.microsoft.com/office/drawing/2014/main" id="{257E6353-7A12-48B8-A599-CC9DB50A1470}"/>
                </a:ext>
              </a:extLst>
            </p:cNvPr>
            <p:cNvGrpSpPr/>
            <p:nvPr userDrawn="1"/>
          </p:nvGrpSpPr>
          <p:grpSpPr>
            <a:xfrm>
              <a:off x="2748114" y="3436177"/>
              <a:ext cx="1312724" cy="817400"/>
              <a:chOff x="-624840" y="2767324"/>
              <a:chExt cx="2217420" cy="1303019"/>
            </a:xfrm>
          </p:grpSpPr>
          <p:sp>
            <p:nvSpPr>
              <p:cNvPr id="648" name="Rectangle 647">
                <a:extLst>
                  <a:ext uri="{FF2B5EF4-FFF2-40B4-BE49-F238E27FC236}">
                    <a16:creationId xmlns:a16="http://schemas.microsoft.com/office/drawing/2014/main" id="{09F3F35B-E948-4C4D-B500-6F672537793C}"/>
                  </a:ext>
                </a:extLst>
              </p:cNvPr>
              <p:cNvSpPr/>
              <p:nvPr userDrawn="1"/>
            </p:nvSpPr>
            <p:spPr>
              <a:xfrm>
                <a:off x="-624840" y="2767324"/>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49" name="Picture 648">
                <a:extLst>
                  <a:ext uri="{FF2B5EF4-FFF2-40B4-BE49-F238E27FC236}">
                    <a16:creationId xmlns:a16="http://schemas.microsoft.com/office/drawing/2014/main" id="{BE043713-6E1A-4A97-A8BF-5B317FFC3922}"/>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4221" y="3210935"/>
                <a:ext cx="1743838" cy="418436"/>
              </a:xfrm>
              <a:prstGeom prst="rect">
                <a:avLst/>
              </a:prstGeom>
            </p:spPr>
          </p:pic>
        </p:grpSp>
        <p:sp>
          <p:nvSpPr>
            <p:cNvPr id="681" name="Rectangle 680">
              <a:extLst>
                <a:ext uri="{FF2B5EF4-FFF2-40B4-BE49-F238E27FC236}">
                  <a16:creationId xmlns:a16="http://schemas.microsoft.com/office/drawing/2014/main" id="{664DE54C-DA83-4F2B-9EF7-B7E2BB154F93}"/>
                </a:ext>
              </a:extLst>
            </p:cNvPr>
            <p:cNvSpPr/>
            <p:nvPr userDrawn="1"/>
          </p:nvSpPr>
          <p:spPr>
            <a:xfrm>
              <a:off x="4096445" y="3436177"/>
              <a:ext cx="1312724" cy="81739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95" name="Group 694">
              <a:extLst>
                <a:ext uri="{FF2B5EF4-FFF2-40B4-BE49-F238E27FC236}">
                  <a16:creationId xmlns:a16="http://schemas.microsoft.com/office/drawing/2014/main" id="{40132D18-959D-40F0-8517-B4D852CA8375}"/>
                </a:ext>
              </a:extLst>
            </p:cNvPr>
            <p:cNvGrpSpPr/>
            <p:nvPr userDrawn="1"/>
          </p:nvGrpSpPr>
          <p:grpSpPr>
            <a:xfrm>
              <a:off x="5444776" y="3436177"/>
              <a:ext cx="1312724" cy="817400"/>
              <a:chOff x="53340" y="29405"/>
              <a:chExt cx="2217420" cy="1303019"/>
            </a:xfrm>
          </p:grpSpPr>
          <p:sp>
            <p:nvSpPr>
              <p:cNvPr id="696" name="Rectangle 695">
                <a:extLst>
                  <a:ext uri="{FF2B5EF4-FFF2-40B4-BE49-F238E27FC236}">
                    <a16:creationId xmlns:a16="http://schemas.microsoft.com/office/drawing/2014/main" id="{AF00E81F-0DA3-4224-B623-F257249B3ACC}"/>
                  </a:ext>
                </a:extLst>
              </p:cNvPr>
              <p:cNvSpPr/>
              <p:nvPr userDrawn="1"/>
            </p:nvSpPr>
            <p:spPr>
              <a:xfrm>
                <a:off x="53340" y="29405"/>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97" name="Picture 696">
                <a:extLst>
                  <a:ext uri="{FF2B5EF4-FFF2-40B4-BE49-F238E27FC236}">
                    <a16:creationId xmlns:a16="http://schemas.microsoft.com/office/drawing/2014/main" id="{DF4CCAF4-4DCE-4DB3-B811-FAACB694FDCD}"/>
                  </a:ext>
                </a:extLst>
              </p:cNvPr>
              <p:cNvPicPr>
                <a:picLocks noChangeAspect="1"/>
              </p:cNvPicPr>
              <p:nvPr/>
            </p:nvPicPr>
            <p:blipFill rotWithShape="1">
              <a:blip r:embed="rId2"/>
              <a:srcRect b="-2325"/>
              <a:stretch/>
            </p:blipFill>
            <p:spPr>
              <a:xfrm>
                <a:off x="437594" y="124008"/>
                <a:ext cx="1380331" cy="1149319"/>
              </a:xfrm>
              <a:prstGeom prst="rect">
                <a:avLst/>
              </a:prstGeom>
            </p:spPr>
          </p:pic>
        </p:grpSp>
        <p:sp>
          <p:nvSpPr>
            <p:cNvPr id="717" name="Rectangle 716">
              <a:extLst>
                <a:ext uri="{FF2B5EF4-FFF2-40B4-BE49-F238E27FC236}">
                  <a16:creationId xmlns:a16="http://schemas.microsoft.com/office/drawing/2014/main" id="{4A2F7C20-5CCA-4D39-AC59-6B52E0CBE1AC}"/>
                </a:ext>
              </a:extLst>
            </p:cNvPr>
            <p:cNvSpPr/>
            <p:nvPr userDrawn="1"/>
          </p:nvSpPr>
          <p:spPr>
            <a:xfrm>
              <a:off x="6793107" y="3436177"/>
              <a:ext cx="1312724" cy="81740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37" name="Group 736">
              <a:extLst>
                <a:ext uri="{FF2B5EF4-FFF2-40B4-BE49-F238E27FC236}">
                  <a16:creationId xmlns:a16="http://schemas.microsoft.com/office/drawing/2014/main" id="{8264A21E-F5D3-48BF-AA4A-38DDC59CD641}"/>
                </a:ext>
              </a:extLst>
            </p:cNvPr>
            <p:cNvGrpSpPr/>
            <p:nvPr userDrawn="1"/>
          </p:nvGrpSpPr>
          <p:grpSpPr>
            <a:xfrm>
              <a:off x="8141438" y="3436177"/>
              <a:ext cx="1312724" cy="817400"/>
              <a:chOff x="76689" y="4170078"/>
              <a:chExt cx="2217420" cy="1303019"/>
            </a:xfrm>
          </p:grpSpPr>
          <p:sp>
            <p:nvSpPr>
              <p:cNvPr id="738" name="Rectangle 737">
                <a:extLst>
                  <a:ext uri="{FF2B5EF4-FFF2-40B4-BE49-F238E27FC236}">
                    <a16:creationId xmlns:a16="http://schemas.microsoft.com/office/drawing/2014/main" id="{95DB9A4B-2E43-486A-9461-97098299A77A}"/>
                  </a:ext>
                </a:extLst>
              </p:cNvPr>
              <p:cNvSpPr/>
              <p:nvPr userDrawn="1"/>
            </p:nvSpPr>
            <p:spPr>
              <a:xfrm>
                <a:off x="76689" y="4170078"/>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39" name="Picture 738">
                <a:extLst>
                  <a:ext uri="{FF2B5EF4-FFF2-40B4-BE49-F238E27FC236}">
                    <a16:creationId xmlns:a16="http://schemas.microsoft.com/office/drawing/2014/main" id="{6FC2B238-D5ED-447E-8D20-0192FE841DC6}"/>
                  </a:ext>
                </a:extLst>
              </p:cNvPr>
              <p:cNvPicPr>
                <a:picLocks noChangeAspect="1"/>
              </p:cNvPicPr>
              <p:nvPr userDrawn="1"/>
            </p:nvPicPr>
            <p:blipFill rotWithShape="1">
              <a:blip r:embed="rId3"/>
              <a:srcRect b="23374"/>
              <a:stretch/>
            </p:blipFill>
            <p:spPr>
              <a:xfrm>
                <a:off x="290131" y="4256985"/>
                <a:ext cx="1743837" cy="1129203"/>
              </a:xfrm>
              <a:prstGeom prst="rect">
                <a:avLst/>
              </a:prstGeom>
            </p:spPr>
          </p:pic>
        </p:grpSp>
        <p:grpSp>
          <p:nvGrpSpPr>
            <p:cNvPr id="758" name="Group 757">
              <a:extLst>
                <a:ext uri="{FF2B5EF4-FFF2-40B4-BE49-F238E27FC236}">
                  <a16:creationId xmlns:a16="http://schemas.microsoft.com/office/drawing/2014/main" id="{C2BA4EE0-1810-412B-9B4A-56C8DCA11C44}"/>
                </a:ext>
              </a:extLst>
            </p:cNvPr>
            <p:cNvGrpSpPr/>
            <p:nvPr userDrawn="1"/>
          </p:nvGrpSpPr>
          <p:grpSpPr>
            <a:xfrm>
              <a:off x="9489769" y="3436177"/>
              <a:ext cx="1312724" cy="817400"/>
              <a:chOff x="-624840" y="2767324"/>
              <a:chExt cx="2217420" cy="1303019"/>
            </a:xfrm>
          </p:grpSpPr>
          <p:sp>
            <p:nvSpPr>
              <p:cNvPr id="759" name="Rectangle 758">
                <a:extLst>
                  <a:ext uri="{FF2B5EF4-FFF2-40B4-BE49-F238E27FC236}">
                    <a16:creationId xmlns:a16="http://schemas.microsoft.com/office/drawing/2014/main" id="{440623BC-2A7D-4CEF-98C0-89AEC03CE71B}"/>
                  </a:ext>
                </a:extLst>
              </p:cNvPr>
              <p:cNvSpPr/>
              <p:nvPr userDrawn="1"/>
            </p:nvSpPr>
            <p:spPr>
              <a:xfrm>
                <a:off x="-624840" y="2767324"/>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60" name="Picture 759">
                <a:extLst>
                  <a:ext uri="{FF2B5EF4-FFF2-40B4-BE49-F238E27FC236}">
                    <a16:creationId xmlns:a16="http://schemas.microsoft.com/office/drawing/2014/main" id="{31166857-65AA-40F8-92D4-972405737946}"/>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4221" y="3210935"/>
                <a:ext cx="1743838" cy="418436"/>
              </a:xfrm>
              <a:prstGeom prst="rect">
                <a:avLst/>
              </a:prstGeom>
            </p:spPr>
          </p:pic>
        </p:grpSp>
        <p:sp>
          <p:nvSpPr>
            <p:cNvPr id="780" name="Rectangle 779">
              <a:extLst>
                <a:ext uri="{FF2B5EF4-FFF2-40B4-BE49-F238E27FC236}">
                  <a16:creationId xmlns:a16="http://schemas.microsoft.com/office/drawing/2014/main" id="{192EABF2-7B32-4AFE-987B-46E7494E6A1E}"/>
                </a:ext>
              </a:extLst>
            </p:cNvPr>
            <p:cNvSpPr/>
            <p:nvPr userDrawn="1"/>
          </p:nvSpPr>
          <p:spPr>
            <a:xfrm>
              <a:off x="10838098" y="3436177"/>
              <a:ext cx="1312724" cy="81739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93" name="Group 792">
            <a:extLst>
              <a:ext uri="{FF2B5EF4-FFF2-40B4-BE49-F238E27FC236}">
                <a16:creationId xmlns:a16="http://schemas.microsoft.com/office/drawing/2014/main" id="{32014CC5-A6EF-46AC-8012-48089736713A}"/>
              </a:ext>
            </a:extLst>
          </p:cNvPr>
          <p:cNvGrpSpPr/>
          <p:nvPr userDrawn="1"/>
        </p:nvGrpSpPr>
        <p:grpSpPr>
          <a:xfrm>
            <a:off x="49847" y="4287329"/>
            <a:ext cx="12100975" cy="817400"/>
            <a:chOff x="49847" y="4283264"/>
            <a:chExt cx="12100975" cy="817400"/>
          </a:xfrm>
        </p:grpSpPr>
        <p:grpSp>
          <p:nvGrpSpPr>
            <p:cNvPr id="601" name="Group 600">
              <a:extLst>
                <a:ext uri="{FF2B5EF4-FFF2-40B4-BE49-F238E27FC236}">
                  <a16:creationId xmlns:a16="http://schemas.microsoft.com/office/drawing/2014/main" id="{44B1DDD1-8DCA-41EF-92B5-8DEC49564ECA}"/>
                </a:ext>
              </a:extLst>
            </p:cNvPr>
            <p:cNvGrpSpPr/>
            <p:nvPr userDrawn="1"/>
          </p:nvGrpSpPr>
          <p:grpSpPr>
            <a:xfrm>
              <a:off x="49847" y="4283264"/>
              <a:ext cx="1312724" cy="817400"/>
              <a:chOff x="53340" y="29405"/>
              <a:chExt cx="2217420" cy="1303019"/>
            </a:xfrm>
          </p:grpSpPr>
          <p:sp>
            <p:nvSpPr>
              <p:cNvPr id="602" name="Rectangle 601">
                <a:extLst>
                  <a:ext uri="{FF2B5EF4-FFF2-40B4-BE49-F238E27FC236}">
                    <a16:creationId xmlns:a16="http://schemas.microsoft.com/office/drawing/2014/main" id="{781CE68E-468C-4009-B32F-EF2C5A16B17E}"/>
                  </a:ext>
                </a:extLst>
              </p:cNvPr>
              <p:cNvSpPr/>
              <p:nvPr userDrawn="1"/>
            </p:nvSpPr>
            <p:spPr>
              <a:xfrm>
                <a:off x="53340" y="29405"/>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03" name="Picture 602">
                <a:extLst>
                  <a:ext uri="{FF2B5EF4-FFF2-40B4-BE49-F238E27FC236}">
                    <a16:creationId xmlns:a16="http://schemas.microsoft.com/office/drawing/2014/main" id="{F2F2D489-53A6-4084-A095-2C95208FD9B8}"/>
                  </a:ext>
                </a:extLst>
              </p:cNvPr>
              <p:cNvPicPr>
                <a:picLocks noChangeAspect="1"/>
              </p:cNvPicPr>
              <p:nvPr/>
            </p:nvPicPr>
            <p:blipFill rotWithShape="1">
              <a:blip r:embed="rId2"/>
              <a:srcRect b="-2325"/>
              <a:stretch/>
            </p:blipFill>
            <p:spPr>
              <a:xfrm>
                <a:off x="437594" y="124008"/>
                <a:ext cx="1380331" cy="1149319"/>
              </a:xfrm>
              <a:prstGeom prst="rect">
                <a:avLst/>
              </a:prstGeom>
            </p:spPr>
          </p:pic>
        </p:grpSp>
        <p:sp>
          <p:nvSpPr>
            <p:cNvPr id="630" name="Rectangle 629">
              <a:extLst>
                <a:ext uri="{FF2B5EF4-FFF2-40B4-BE49-F238E27FC236}">
                  <a16:creationId xmlns:a16="http://schemas.microsoft.com/office/drawing/2014/main" id="{731C13EA-2FB1-46EE-A765-F08B37D72659}"/>
                </a:ext>
              </a:extLst>
            </p:cNvPr>
            <p:cNvSpPr/>
            <p:nvPr userDrawn="1"/>
          </p:nvSpPr>
          <p:spPr>
            <a:xfrm>
              <a:off x="1398378" y="4283264"/>
              <a:ext cx="1312724" cy="81740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50" name="Group 649">
              <a:extLst>
                <a:ext uri="{FF2B5EF4-FFF2-40B4-BE49-F238E27FC236}">
                  <a16:creationId xmlns:a16="http://schemas.microsoft.com/office/drawing/2014/main" id="{9E8296A9-7100-4CE0-9B5D-FF0B1C9E4BFF}"/>
                </a:ext>
              </a:extLst>
            </p:cNvPr>
            <p:cNvGrpSpPr/>
            <p:nvPr userDrawn="1"/>
          </p:nvGrpSpPr>
          <p:grpSpPr>
            <a:xfrm>
              <a:off x="2746909" y="4283264"/>
              <a:ext cx="1312724" cy="817400"/>
              <a:chOff x="76689" y="4170078"/>
              <a:chExt cx="2217420" cy="1303019"/>
            </a:xfrm>
          </p:grpSpPr>
          <p:sp>
            <p:nvSpPr>
              <p:cNvPr id="651" name="Rectangle 650">
                <a:extLst>
                  <a:ext uri="{FF2B5EF4-FFF2-40B4-BE49-F238E27FC236}">
                    <a16:creationId xmlns:a16="http://schemas.microsoft.com/office/drawing/2014/main" id="{BAE76CE6-7B1B-442F-95DB-3A2C29BA6E22}"/>
                  </a:ext>
                </a:extLst>
              </p:cNvPr>
              <p:cNvSpPr/>
              <p:nvPr userDrawn="1"/>
            </p:nvSpPr>
            <p:spPr>
              <a:xfrm>
                <a:off x="76689" y="4170078"/>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52" name="Picture 651">
                <a:extLst>
                  <a:ext uri="{FF2B5EF4-FFF2-40B4-BE49-F238E27FC236}">
                    <a16:creationId xmlns:a16="http://schemas.microsoft.com/office/drawing/2014/main" id="{C51887B7-CB6B-4C03-B0CB-90BCF5107532}"/>
                  </a:ext>
                </a:extLst>
              </p:cNvPr>
              <p:cNvPicPr>
                <a:picLocks noChangeAspect="1"/>
              </p:cNvPicPr>
              <p:nvPr userDrawn="1"/>
            </p:nvPicPr>
            <p:blipFill rotWithShape="1">
              <a:blip r:embed="rId3"/>
              <a:srcRect b="23374"/>
              <a:stretch/>
            </p:blipFill>
            <p:spPr>
              <a:xfrm>
                <a:off x="290131" y="4256985"/>
                <a:ext cx="1743837" cy="1129203"/>
              </a:xfrm>
              <a:prstGeom prst="rect">
                <a:avLst/>
              </a:prstGeom>
            </p:spPr>
          </p:pic>
        </p:grpSp>
        <p:grpSp>
          <p:nvGrpSpPr>
            <p:cNvPr id="671" name="Group 670">
              <a:extLst>
                <a:ext uri="{FF2B5EF4-FFF2-40B4-BE49-F238E27FC236}">
                  <a16:creationId xmlns:a16="http://schemas.microsoft.com/office/drawing/2014/main" id="{67DA43FA-54C5-4D33-93A6-B2E06AE5FCE2}"/>
                </a:ext>
              </a:extLst>
            </p:cNvPr>
            <p:cNvGrpSpPr/>
            <p:nvPr userDrawn="1"/>
          </p:nvGrpSpPr>
          <p:grpSpPr>
            <a:xfrm>
              <a:off x="4095440" y="4283264"/>
              <a:ext cx="1312724" cy="817400"/>
              <a:chOff x="-624840" y="2767324"/>
              <a:chExt cx="2217420" cy="1303019"/>
            </a:xfrm>
          </p:grpSpPr>
          <p:sp>
            <p:nvSpPr>
              <p:cNvPr id="672" name="Rectangle 671">
                <a:extLst>
                  <a:ext uri="{FF2B5EF4-FFF2-40B4-BE49-F238E27FC236}">
                    <a16:creationId xmlns:a16="http://schemas.microsoft.com/office/drawing/2014/main" id="{5FFCD0FF-35B3-4DA4-B0DF-AAC98B1698FD}"/>
                  </a:ext>
                </a:extLst>
              </p:cNvPr>
              <p:cNvSpPr/>
              <p:nvPr userDrawn="1"/>
            </p:nvSpPr>
            <p:spPr>
              <a:xfrm>
                <a:off x="-624840" y="2767324"/>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73" name="Picture 672">
                <a:extLst>
                  <a:ext uri="{FF2B5EF4-FFF2-40B4-BE49-F238E27FC236}">
                    <a16:creationId xmlns:a16="http://schemas.microsoft.com/office/drawing/2014/main" id="{29D889D7-EBEE-4AF2-88DD-081B0F92643D}"/>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4221" y="3210935"/>
                <a:ext cx="1743838" cy="418436"/>
              </a:xfrm>
              <a:prstGeom prst="rect">
                <a:avLst/>
              </a:prstGeom>
            </p:spPr>
          </p:pic>
        </p:grpSp>
        <p:sp>
          <p:nvSpPr>
            <p:cNvPr id="705" name="Rectangle 704">
              <a:extLst>
                <a:ext uri="{FF2B5EF4-FFF2-40B4-BE49-F238E27FC236}">
                  <a16:creationId xmlns:a16="http://schemas.microsoft.com/office/drawing/2014/main" id="{94990F30-63E3-4171-A2D6-DD99B5E3CC5E}"/>
                </a:ext>
              </a:extLst>
            </p:cNvPr>
            <p:cNvSpPr/>
            <p:nvPr userDrawn="1"/>
          </p:nvSpPr>
          <p:spPr>
            <a:xfrm>
              <a:off x="5443971" y="4283264"/>
              <a:ext cx="1312724" cy="81739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19" name="Group 718">
              <a:extLst>
                <a:ext uri="{FF2B5EF4-FFF2-40B4-BE49-F238E27FC236}">
                  <a16:creationId xmlns:a16="http://schemas.microsoft.com/office/drawing/2014/main" id="{6B55899C-F67A-4DF8-8D29-86395A8B769A}"/>
                </a:ext>
              </a:extLst>
            </p:cNvPr>
            <p:cNvGrpSpPr/>
            <p:nvPr userDrawn="1"/>
          </p:nvGrpSpPr>
          <p:grpSpPr>
            <a:xfrm>
              <a:off x="6792502" y="4283264"/>
              <a:ext cx="1312724" cy="817400"/>
              <a:chOff x="53340" y="29405"/>
              <a:chExt cx="2217420" cy="1303019"/>
            </a:xfrm>
          </p:grpSpPr>
          <p:sp>
            <p:nvSpPr>
              <p:cNvPr id="720" name="Rectangle 719">
                <a:extLst>
                  <a:ext uri="{FF2B5EF4-FFF2-40B4-BE49-F238E27FC236}">
                    <a16:creationId xmlns:a16="http://schemas.microsoft.com/office/drawing/2014/main" id="{1740F780-01F8-422E-9A3A-1C495547CF92}"/>
                  </a:ext>
                </a:extLst>
              </p:cNvPr>
              <p:cNvSpPr/>
              <p:nvPr userDrawn="1"/>
            </p:nvSpPr>
            <p:spPr>
              <a:xfrm>
                <a:off x="53340" y="29405"/>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21" name="Picture 720">
                <a:extLst>
                  <a:ext uri="{FF2B5EF4-FFF2-40B4-BE49-F238E27FC236}">
                    <a16:creationId xmlns:a16="http://schemas.microsoft.com/office/drawing/2014/main" id="{D14127CA-F8AC-4251-93C5-CAD8FA4892A4}"/>
                  </a:ext>
                </a:extLst>
              </p:cNvPr>
              <p:cNvPicPr>
                <a:picLocks noChangeAspect="1"/>
              </p:cNvPicPr>
              <p:nvPr/>
            </p:nvPicPr>
            <p:blipFill rotWithShape="1">
              <a:blip r:embed="rId2"/>
              <a:srcRect b="-2325"/>
              <a:stretch/>
            </p:blipFill>
            <p:spPr>
              <a:xfrm>
                <a:off x="437594" y="124008"/>
                <a:ext cx="1380331" cy="1149319"/>
              </a:xfrm>
              <a:prstGeom prst="rect">
                <a:avLst/>
              </a:prstGeom>
            </p:spPr>
          </p:pic>
        </p:grpSp>
        <p:sp>
          <p:nvSpPr>
            <p:cNvPr id="741" name="Rectangle 740">
              <a:extLst>
                <a:ext uri="{FF2B5EF4-FFF2-40B4-BE49-F238E27FC236}">
                  <a16:creationId xmlns:a16="http://schemas.microsoft.com/office/drawing/2014/main" id="{1FEFC709-5DB6-46BB-A1E5-F53A1766271F}"/>
                </a:ext>
              </a:extLst>
            </p:cNvPr>
            <p:cNvSpPr/>
            <p:nvPr userDrawn="1"/>
          </p:nvSpPr>
          <p:spPr>
            <a:xfrm>
              <a:off x="8141033" y="4283264"/>
              <a:ext cx="1312724" cy="81740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61" name="Group 760">
              <a:extLst>
                <a:ext uri="{FF2B5EF4-FFF2-40B4-BE49-F238E27FC236}">
                  <a16:creationId xmlns:a16="http://schemas.microsoft.com/office/drawing/2014/main" id="{15D857BC-6B3D-495A-BE17-98435683FEBA}"/>
                </a:ext>
              </a:extLst>
            </p:cNvPr>
            <p:cNvGrpSpPr/>
            <p:nvPr userDrawn="1"/>
          </p:nvGrpSpPr>
          <p:grpSpPr>
            <a:xfrm>
              <a:off x="9489564" y="4283264"/>
              <a:ext cx="1312724" cy="817400"/>
              <a:chOff x="76689" y="4170078"/>
              <a:chExt cx="2217420" cy="1303019"/>
            </a:xfrm>
          </p:grpSpPr>
          <p:sp>
            <p:nvSpPr>
              <p:cNvPr id="762" name="Rectangle 761">
                <a:extLst>
                  <a:ext uri="{FF2B5EF4-FFF2-40B4-BE49-F238E27FC236}">
                    <a16:creationId xmlns:a16="http://schemas.microsoft.com/office/drawing/2014/main" id="{D883589B-D5A9-419E-B725-A1EEA2AA8D4C}"/>
                  </a:ext>
                </a:extLst>
              </p:cNvPr>
              <p:cNvSpPr/>
              <p:nvPr userDrawn="1"/>
            </p:nvSpPr>
            <p:spPr>
              <a:xfrm>
                <a:off x="76689" y="4170078"/>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63" name="Picture 762">
                <a:extLst>
                  <a:ext uri="{FF2B5EF4-FFF2-40B4-BE49-F238E27FC236}">
                    <a16:creationId xmlns:a16="http://schemas.microsoft.com/office/drawing/2014/main" id="{7CF649B2-24CB-48D8-8575-98384FA09C45}"/>
                  </a:ext>
                </a:extLst>
              </p:cNvPr>
              <p:cNvPicPr>
                <a:picLocks noChangeAspect="1"/>
              </p:cNvPicPr>
              <p:nvPr userDrawn="1"/>
            </p:nvPicPr>
            <p:blipFill rotWithShape="1">
              <a:blip r:embed="rId3"/>
              <a:srcRect b="23374"/>
              <a:stretch/>
            </p:blipFill>
            <p:spPr>
              <a:xfrm>
                <a:off x="290131" y="4256985"/>
                <a:ext cx="1743837" cy="1129203"/>
              </a:xfrm>
              <a:prstGeom prst="rect">
                <a:avLst/>
              </a:prstGeom>
            </p:spPr>
          </p:pic>
        </p:grpSp>
        <p:grpSp>
          <p:nvGrpSpPr>
            <p:cNvPr id="782" name="Group 781">
              <a:extLst>
                <a:ext uri="{FF2B5EF4-FFF2-40B4-BE49-F238E27FC236}">
                  <a16:creationId xmlns:a16="http://schemas.microsoft.com/office/drawing/2014/main" id="{64439733-6E96-49DF-8024-F9FEC19A5984}"/>
                </a:ext>
              </a:extLst>
            </p:cNvPr>
            <p:cNvGrpSpPr/>
            <p:nvPr userDrawn="1"/>
          </p:nvGrpSpPr>
          <p:grpSpPr>
            <a:xfrm>
              <a:off x="10838098" y="4283264"/>
              <a:ext cx="1312724" cy="817400"/>
              <a:chOff x="-624840" y="2767324"/>
              <a:chExt cx="2217420" cy="1303019"/>
            </a:xfrm>
          </p:grpSpPr>
          <p:sp>
            <p:nvSpPr>
              <p:cNvPr id="783" name="Rectangle 782">
                <a:extLst>
                  <a:ext uri="{FF2B5EF4-FFF2-40B4-BE49-F238E27FC236}">
                    <a16:creationId xmlns:a16="http://schemas.microsoft.com/office/drawing/2014/main" id="{57823503-2F0C-46E7-AA07-0B521B182F39}"/>
                  </a:ext>
                </a:extLst>
              </p:cNvPr>
              <p:cNvSpPr/>
              <p:nvPr userDrawn="1"/>
            </p:nvSpPr>
            <p:spPr>
              <a:xfrm>
                <a:off x="-624840" y="2767324"/>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84" name="Picture 783">
                <a:extLst>
                  <a:ext uri="{FF2B5EF4-FFF2-40B4-BE49-F238E27FC236}">
                    <a16:creationId xmlns:a16="http://schemas.microsoft.com/office/drawing/2014/main" id="{2E6FD8AA-C1FE-480C-B92C-C54517F4934B}"/>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4221" y="3210935"/>
                <a:ext cx="1743838" cy="418436"/>
              </a:xfrm>
              <a:prstGeom prst="rect">
                <a:avLst/>
              </a:prstGeom>
            </p:spPr>
          </p:pic>
        </p:grpSp>
      </p:grpSp>
      <p:grpSp>
        <p:nvGrpSpPr>
          <p:cNvPr id="792" name="Group 791">
            <a:extLst>
              <a:ext uri="{FF2B5EF4-FFF2-40B4-BE49-F238E27FC236}">
                <a16:creationId xmlns:a16="http://schemas.microsoft.com/office/drawing/2014/main" id="{AE39D1CC-C0E5-4F81-B521-2828BAB5B8F9}"/>
              </a:ext>
            </a:extLst>
          </p:cNvPr>
          <p:cNvGrpSpPr/>
          <p:nvPr userDrawn="1"/>
        </p:nvGrpSpPr>
        <p:grpSpPr>
          <a:xfrm>
            <a:off x="51452" y="5133438"/>
            <a:ext cx="12099370" cy="817400"/>
            <a:chOff x="51452" y="5132312"/>
            <a:chExt cx="12099370" cy="817400"/>
          </a:xfrm>
        </p:grpSpPr>
        <p:sp>
          <p:nvSpPr>
            <p:cNvPr id="618" name="Rectangle 617">
              <a:extLst>
                <a:ext uri="{FF2B5EF4-FFF2-40B4-BE49-F238E27FC236}">
                  <a16:creationId xmlns:a16="http://schemas.microsoft.com/office/drawing/2014/main" id="{C4FCCCB2-0E20-4B1F-8286-26F5B36D97CC}"/>
                </a:ext>
              </a:extLst>
            </p:cNvPr>
            <p:cNvSpPr/>
            <p:nvPr userDrawn="1"/>
          </p:nvSpPr>
          <p:spPr>
            <a:xfrm>
              <a:off x="51452" y="5132312"/>
              <a:ext cx="1312724" cy="81739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35" name="Group 634">
              <a:extLst>
                <a:ext uri="{FF2B5EF4-FFF2-40B4-BE49-F238E27FC236}">
                  <a16:creationId xmlns:a16="http://schemas.microsoft.com/office/drawing/2014/main" id="{DAAB9965-A490-4BB4-8D7D-156B7F4173C3}"/>
                </a:ext>
              </a:extLst>
            </p:cNvPr>
            <p:cNvGrpSpPr/>
            <p:nvPr userDrawn="1"/>
          </p:nvGrpSpPr>
          <p:grpSpPr>
            <a:xfrm>
              <a:off x="1399783" y="5132312"/>
              <a:ext cx="1312724" cy="817400"/>
              <a:chOff x="53340" y="29405"/>
              <a:chExt cx="2217420" cy="1303019"/>
            </a:xfrm>
          </p:grpSpPr>
          <p:sp>
            <p:nvSpPr>
              <p:cNvPr id="636" name="Rectangle 635">
                <a:extLst>
                  <a:ext uri="{FF2B5EF4-FFF2-40B4-BE49-F238E27FC236}">
                    <a16:creationId xmlns:a16="http://schemas.microsoft.com/office/drawing/2014/main" id="{0393900F-7627-4D68-A6D2-B466E481E2AE}"/>
                  </a:ext>
                </a:extLst>
              </p:cNvPr>
              <p:cNvSpPr/>
              <p:nvPr userDrawn="1"/>
            </p:nvSpPr>
            <p:spPr>
              <a:xfrm>
                <a:off x="53340" y="29405"/>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37" name="Picture 636">
                <a:extLst>
                  <a:ext uri="{FF2B5EF4-FFF2-40B4-BE49-F238E27FC236}">
                    <a16:creationId xmlns:a16="http://schemas.microsoft.com/office/drawing/2014/main" id="{DB4691D4-29C5-40FF-83A3-449332214694}"/>
                  </a:ext>
                </a:extLst>
              </p:cNvPr>
              <p:cNvPicPr>
                <a:picLocks noChangeAspect="1"/>
              </p:cNvPicPr>
              <p:nvPr/>
            </p:nvPicPr>
            <p:blipFill rotWithShape="1">
              <a:blip r:embed="rId2"/>
              <a:srcRect b="-2325"/>
              <a:stretch/>
            </p:blipFill>
            <p:spPr>
              <a:xfrm>
                <a:off x="437594" y="124008"/>
                <a:ext cx="1380331" cy="1149319"/>
              </a:xfrm>
              <a:prstGeom prst="rect">
                <a:avLst/>
              </a:prstGeom>
            </p:spPr>
          </p:pic>
        </p:grpSp>
        <p:sp>
          <p:nvSpPr>
            <p:cNvPr id="654" name="Rectangle 653">
              <a:extLst>
                <a:ext uri="{FF2B5EF4-FFF2-40B4-BE49-F238E27FC236}">
                  <a16:creationId xmlns:a16="http://schemas.microsoft.com/office/drawing/2014/main" id="{BA42E327-F5C9-43EA-B2E3-AB771B11C479}"/>
                </a:ext>
              </a:extLst>
            </p:cNvPr>
            <p:cNvSpPr/>
            <p:nvPr userDrawn="1"/>
          </p:nvSpPr>
          <p:spPr>
            <a:xfrm>
              <a:off x="2748114" y="5132312"/>
              <a:ext cx="1312724" cy="81740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74" name="Group 673">
              <a:extLst>
                <a:ext uri="{FF2B5EF4-FFF2-40B4-BE49-F238E27FC236}">
                  <a16:creationId xmlns:a16="http://schemas.microsoft.com/office/drawing/2014/main" id="{6CDBDDE0-E697-4143-BCCF-8E0EE589D08C}"/>
                </a:ext>
              </a:extLst>
            </p:cNvPr>
            <p:cNvGrpSpPr/>
            <p:nvPr userDrawn="1"/>
          </p:nvGrpSpPr>
          <p:grpSpPr>
            <a:xfrm>
              <a:off x="4096445" y="5132312"/>
              <a:ext cx="1312724" cy="817400"/>
              <a:chOff x="76689" y="4170078"/>
              <a:chExt cx="2217420" cy="1303019"/>
            </a:xfrm>
          </p:grpSpPr>
          <p:sp>
            <p:nvSpPr>
              <p:cNvPr id="675" name="Rectangle 674">
                <a:extLst>
                  <a:ext uri="{FF2B5EF4-FFF2-40B4-BE49-F238E27FC236}">
                    <a16:creationId xmlns:a16="http://schemas.microsoft.com/office/drawing/2014/main" id="{8449ECC6-6CD7-48A1-AD7F-1673327CB012}"/>
                  </a:ext>
                </a:extLst>
              </p:cNvPr>
              <p:cNvSpPr/>
              <p:nvPr userDrawn="1"/>
            </p:nvSpPr>
            <p:spPr>
              <a:xfrm>
                <a:off x="76689" y="4170078"/>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76" name="Picture 675">
                <a:extLst>
                  <a:ext uri="{FF2B5EF4-FFF2-40B4-BE49-F238E27FC236}">
                    <a16:creationId xmlns:a16="http://schemas.microsoft.com/office/drawing/2014/main" id="{2BB11529-71C1-4076-8AE6-2F72C9DBC538}"/>
                  </a:ext>
                </a:extLst>
              </p:cNvPr>
              <p:cNvPicPr>
                <a:picLocks noChangeAspect="1"/>
              </p:cNvPicPr>
              <p:nvPr userDrawn="1"/>
            </p:nvPicPr>
            <p:blipFill rotWithShape="1">
              <a:blip r:embed="rId3"/>
              <a:srcRect b="23374"/>
              <a:stretch/>
            </p:blipFill>
            <p:spPr>
              <a:xfrm>
                <a:off x="290131" y="4256985"/>
                <a:ext cx="1743837" cy="1129203"/>
              </a:xfrm>
              <a:prstGeom prst="rect">
                <a:avLst/>
              </a:prstGeom>
            </p:spPr>
          </p:pic>
        </p:grpSp>
        <p:grpSp>
          <p:nvGrpSpPr>
            <p:cNvPr id="698" name="Group 697">
              <a:extLst>
                <a:ext uri="{FF2B5EF4-FFF2-40B4-BE49-F238E27FC236}">
                  <a16:creationId xmlns:a16="http://schemas.microsoft.com/office/drawing/2014/main" id="{FDFB6423-506E-4323-B64E-C8A5AC208849}"/>
                </a:ext>
              </a:extLst>
            </p:cNvPr>
            <p:cNvGrpSpPr/>
            <p:nvPr userDrawn="1"/>
          </p:nvGrpSpPr>
          <p:grpSpPr>
            <a:xfrm>
              <a:off x="5444776" y="5132312"/>
              <a:ext cx="1312724" cy="817400"/>
              <a:chOff x="-624840" y="2767324"/>
              <a:chExt cx="2217420" cy="1303019"/>
            </a:xfrm>
          </p:grpSpPr>
          <p:sp>
            <p:nvSpPr>
              <p:cNvPr id="699" name="Rectangle 698">
                <a:extLst>
                  <a:ext uri="{FF2B5EF4-FFF2-40B4-BE49-F238E27FC236}">
                    <a16:creationId xmlns:a16="http://schemas.microsoft.com/office/drawing/2014/main" id="{8BB44090-93F6-43B2-9534-F12B3093E912}"/>
                  </a:ext>
                </a:extLst>
              </p:cNvPr>
              <p:cNvSpPr/>
              <p:nvPr userDrawn="1"/>
            </p:nvSpPr>
            <p:spPr>
              <a:xfrm>
                <a:off x="-624840" y="2767324"/>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00" name="Picture 699">
                <a:extLst>
                  <a:ext uri="{FF2B5EF4-FFF2-40B4-BE49-F238E27FC236}">
                    <a16:creationId xmlns:a16="http://schemas.microsoft.com/office/drawing/2014/main" id="{B9B785E5-30BA-4574-BC82-5956550D9B4D}"/>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4221" y="3210935"/>
                <a:ext cx="1743838" cy="418436"/>
              </a:xfrm>
              <a:prstGeom prst="rect">
                <a:avLst/>
              </a:prstGeom>
            </p:spPr>
          </p:pic>
        </p:grpSp>
        <p:sp>
          <p:nvSpPr>
            <p:cNvPr id="726" name="Rectangle 725">
              <a:extLst>
                <a:ext uri="{FF2B5EF4-FFF2-40B4-BE49-F238E27FC236}">
                  <a16:creationId xmlns:a16="http://schemas.microsoft.com/office/drawing/2014/main" id="{48E45274-FECE-4E67-9602-623E2252D717}"/>
                </a:ext>
              </a:extLst>
            </p:cNvPr>
            <p:cNvSpPr/>
            <p:nvPr userDrawn="1"/>
          </p:nvSpPr>
          <p:spPr>
            <a:xfrm>
              <a:off x="6793107" y="5132312"/>
              <a:ext cx="1312724" cy="81739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43" name="Group 742">
              <a:extLst>
                <a:ext uri="{FF2B5EF4-FFF2-40B4-BE49-F238E27FC236}">
                  <a16:creationId xmlns:a16="http://schemas.microsoft.com/office/drawing/2014/main" id="{96C82D31-8C76-4FAC-9A9B-DD98C1520709}"/>
                </a:ext>
              </a:extLst>
            </p:cNvPr>
            <p:cNvGrpSpPr/>
            <p:nvPr userDrawn="1"/>
          </p:nvGrpSpPr>
          <p:grpSpPr>
            <a:xfrm>
              <a:off x="8141438" y="5132312"/>
              <a:ext cx="1312724" cy="817400"/>
              <a:chOff x="53340" y="29405"/>
              <a:chExt cx="2217420" cy="1303019"/>
            </a:xfrm>
          </p:grpSpPr>
          <p:sp>
            <p:nvSpPr>
              <p:cNvPr id="744" name="Rectangle 743">
                <a:extLst>
                  <a:ext uri="{FF2B5EF4-FFF2-40B4-BE49-F238E27FC236}">
                    <a16:creationId xmlns:a16="http://schemas.microsoft.com/office/drawing/2014/main" id="{A4E371F2-CE2F-47FF-BDE0-ED9BA6337F67}"/>
                  </a:ext>
                </a:extLst>
              </p:cNvPr>
              <p:cNvSpPr/>
              <p:nvPr userDrawn="1"/>
            </p:nvSpPr>
            <p:spPr>
              <a:xfrm>
                <a:off x="53340" y="29405"/>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45" name="Picture 744">
                <a:extLst>
                  <a:ext uri="{FF2B5EF4-FFF2-40B4-BE49-F238E27FC236}">
                    <a16:creationId xmlns:a16="http://schemas.microsoft.com/office/drawing/2014/main" id="{7EA56267-EF2C-4E32-94EB-B87AB85C76FA}"/>
                  </a:ext>
                </a:extLst>
              </p:cNvPr>
              <p:cNvPicPr>
                <a:picLocks noChangeAspect="1"/>
              </p:cNvPicPr>
              <p:nvPr/>
            </p:nvPicPr>
            <p:blipFill rotWithShape="1">
              <a:blip r:embed="rId2"/>
              <a:srcRect b="-2325"/>
              <a:stretch/>
            </p:blipFill>
            <p:spPr>
              <a:xfrm>
                <a:off x="437594" y="124008"/>
                <a:ext cx="1380331" cy="1149319"/>
              </a:xfrm>
              <a:prstGeom prst="rect">
                <a:avLst/>
              </a:prstGeom>
            </p:spPr>
          </p:pic>
        </p:grpSp>
        <p:sp>
          <p:nvSpPr>
            <p:cNvPr id="765" name="Rectangle 764">
              <a:extLst>
                <a:ext uri="{FF2B5EF4-FFF2-40B4-BE49-F238E27FC236}">
                  <a16:creationId xmlns:a16="http://schemas.microsoft.com/office/drawing/2014/main" id="{354480AF-1BF8-4825-899E-6353394B45B6}"/>
                </a:ext>
              </a:extLst>
            </p:cNvPr>
            <p:cNvSpPr/>
            <p:nvPr userDrawn="1"/>
          </p:nvSpPr>
          <p:spPr>
            <a:xfrm>
              <a:off x="9489769" y="5132312"/>
              <a:ext cx="1312724" cy="81740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85" name="Group 784">
              <a:extLst>
                <a:ext uri="{FF2B5EF4-FFF2-40B4-BE49-F238E27FC236}">
                  <a16:creationId xmlns:a16="http://schemas.microsoft.com/office/drawing/2014/main" id="{3FF4415A-E89A-4EE4-8B1E-EADD329038DF}"/>
                </a:ext>
              </a:extLst>
            </p:cNvPr>
            <p:cNvGrpSpPr/>
            <p:nvPr userDrawn="1"/>
          </p:nvGrpSpPr>
          <p:grpSpPr>
            <a:xfrm>
              <a:off x="10838098" y="5132312"/>
              <a:ext cx="1312724" cy="817400"/>
              <a:chOff x="76689" y="4170078"/>
              <a:chExt cx="2217420" cy="1303019"/>
            </a:xfrm>
          </p:grpSpPr>
          <p:sp>
            <p:nvSpPr>
              <p:cNvPr id="786" name="Rectangle 785">
                <a:extLst>
                  <a:ext uri="{FF2B5EF4-FFF2-40B4-BE49-F238E27FC236}">
                    <a16:creationId xmlns:a16="http://schemas.microsoft.com/office/drawing/2014/main" id="{7966474B-1E93-436C-8A66-BF4018BB5D51}"/>
                  </a:ext>
                </a:extLst>
              </p:cNvPr>
              <p:cNvSpPr/>
              <p:nvPr userDrawn="1"/>
            </p:nvSpPr>
            <p:spPr>
              <a:xfrm>
                <a:off x="76689" y="4170078"/>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87" name="Picture 786">
                <a:extLst>
                  <a:ext uri="{FF2B5EF4-FFF2-40B4-BE49-F238E27FC236}">
                    <a16:creationId xmlns:a16="http://schemas.microsoft.com/office/drawing/2014/main" id="{2081B7D2-7549-47FE-B35C-BBA36D47DD2B}"/>
                  </a:ext>
                </a:extLst>
              </p:cNvPr>
              <p:cNvPicPr>
                <a:picLocks noChangeAspect="1"/>
              </p:cNvPicPr>
              <p:nvPr userDrawn="1"/>
            </p:nvPicPr>
            <p:blipFill rotWithShape="1">
              <a:blip r:embed="rId3"/>
              <a:srcRect b="23374"/>
              <a:stretch/>
            </p:blipFill>
            <p:spPr>
              <a:xfrm>
                <a:off x="290131" y="4256985"/>
                <a:ext cx="1743837" cy="1129203"/>
              </a:xfrm>
              <a:prstGeom prst="rect">
                <a:avLst/>
              </a:prstGeom>
            </p:spPr>
          </p:pic>
        </p:grpSp>
      </p:grpSp>
      <p:grpSp>
        <p:nvGrpSpPr>
          <p:cNvPr id="791" name="Group 790">
            <a:extLst>
              <a:ext uri="{FF2B5EF4-FFF2-40B4-BE49-F238E27FC236}">
                <a16:creationId xmlns:a16="http://schemas.microsoft.com/office/drawing/2014/main" id="{D550FE53-7B7D-43D5-B5C8-466637F97A39}"/>
              </a:ext>
            </a:extLst>
          </p:cNvPr>
          <p:cNvGrpSpPr/>
          <p:nvPr userDrawn="1"/>
        </p:nvGrpSpPr>
        <p:grpSpPr>
          <a:xfrm>
            <a:off x="49847" y="5979547"/>
            <a:ext cx="12100975" cy="817400"/>
            <a:chOff x="49847" y="5979547"/>
            <a:chExt cx="12100975" cy="817400"/>
          </a:xfrm>
        </p:grpSpPr>
        <p:grpSp>
          <p:nvGrpSpPr>
            <p:cNvPr id="604" name="Group 603">
              <a:extLst>
                <a:ext uri="{FF2B5EF4-FFF2-40B4-BE49-F238E27FC236}">
                  <a16:creationId xmlns:a16="http://schemas.microsoft.com/office/drawing/2014/main" id="{150697B4-D40E-49F3-B85A-D235C1FB137E}"/>
                </a:ext>
              </a:extLst>
            </p:cNvPr>
            <p:cNvGrpSpPr/>
            <p:nvPr userDrawn="1"/>
          </p:nvGrpSpPr>
          <p:grpSpPr>
            <a:xfrm>
              <a:off x="49847" y="5979547"/>
              <a:ext cx="1312724" cy="817400"/>
              <a:chOff x="-624840" y="2767324"/>
              <a:chExt cx="2217420" cy="1303019"/>
            </a:xfrm>
          </p:grpSpPr>
          <p:sp>
            <p:nvSpPr>
              <p:cNvPr id="605" name="Rectangle 604">
                <a:extLst>
                  <a:ext uri="{FF2B5EF4-FFF2-40B4-BE49-F238E27FC236}">
                    <a16:creationId xmlns:a16="http://schemas.microsoft.com/office/drawing/2014/main" id="{0E473365-0B65-455B-8D9A-C6BF4A3E29BA}"/>
                  </a:ext>
                </a:extLst>
              </p:cNvPr>
              <p:cNvSpPr/>
              <p:nvPr userDrawn="1"/>
            </p:nvSpPr>
            <p:spPr>
              <a:xfrm>
                <a:off x="-624840" y="2767324"/>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06" name="Picture 605">
                <a:extLst>
                  <a:ext uri="{FF2B5EF4-FFF2-40B4-BE49-F238E27FC236}">
                    <a16:creationId xmlns:a16="http://schemas.microsoft.com/office/drawing/2014/main" id="{8303BE99-6A88-453A-8CB5-504AF3CCE7E9}"/>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4221" y="3210935"/>
                <a:ext cx="1743838" cy="418436"/>
              </a:xfrm>
              <a:prstGeom prst="rect">
                <a:avLst/>
              </a:prstGeom>
            </p:spPr>
          </p:pic>
        </p:grpSp>
        <p:sp>
          <p:nvSpPr>
            <p:cNvPr id="639" name="Rectangle 638">
              <a:extLst>
                <a:ext uri="{FF2B5EF4-FFF2-40B4-BE49-F238E27FC236}">
                  <a16:creationId xmlns:a16="http://schemas.microsoft.com/office/drawing/2014/main" id="{EA2B793D-77EA-4160-9020-CF46B89C01E9}"/>
                </a:ext>
              </a:extLst>
            </p:cNvPr>
            <p:cNvSpPr/>
            <p:nvPr userDrawn="1"/>
          </p:nvSpPr>
          <p:spPr>
            <a:xfrm>
              <a:off x="1398378" y="5979547"/>
              <a:ext cx="1312724" cy="81739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59" name="Group 658">
              <a:extLst>
                <a:ext uri="{FF2B5EF4-FFF2-40B4-BE49-F238E27FC236}">
                  <a16:creationId xmlns:a16="http://schemas.microsoft.com/office/drawing/2014/main" id="{AF03405E-3856-4DE6-934D-BC9A1FE8C495}"/>
                </a:ext>
              </a:extLst>
            </p:cNvPr>
            <p:cNvGrpSpPr/>
            <p:nvPr userDrawn="1"/>
          </p:nvGrpSpPr>
          <p:grpSpPr>
            <a:xfrm>
              <a:off x="2746909" y="5979547"/>
              <a:ext cx="1312724" cy="817400"/>
              <a:chOff x="53340" y="29405"/>
              <a:chExt cx="2217420" cy="1303019"/>
            </a:xfrm>
          </p:grpSpPr>
          <p:sp>
            <p:nvSpPr>
              <p:cNvPr id="660" name="Rectangle 659">
                <a:extLst>
                  <a:ext uri="{FF2B5EF4-FFF2-40B4-BE49-F238E27FC236}">
                    <a16:creationId xmlns:a16="http://schemas.microsoft.com/office/drawing/2014/main" id="{13E12C2E-5C9C-4B88-9928-FD5DC17410C9}"/>
                  </a:ext>
                </a:extLst>
              </p:cNvPr>
              <p:cNvSpPr/>
              <p:nvPr userDrawn="1"/>
            </p:nvSpPr>
            <p:spPr>
              <a:xfrm>
                <a:off x="53340" y="29405"/>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61" name="Picture 660">
                <a:extLst>
                  <a:ext uri="{FF2B5EF4-FFF2-40B4-BE49-F238E27FC236}">
                    <a16:creationId xmlns:a16="http://schemas.microsoft.com/office/drawing/2014/main" id="{C7BAC4EA-1F18-45D9-AFA4-C7C1E24399E6}"/>
                  </a:ext>
                </a:extLst>
              </p:cNvPr>
              <p:cNvPicPr>
                <a:picLocks noChangeAspect="1"/>
              </p:cNvPicPr>
              <p:nvPr/>
            </p:nvPicPr>
            <p:blipFill rotWithShape="1">
              <a:blip r:embed="rId2"/>
              <a:srcRect b="-2325"/>
              <a:stretch/>
            </p:blipFill>
            <p:spPr>
              <a:xfrm>
                <a:off x="437594" y="124008"/>
                <a:ext cx="1380331" cy="1149319"/>
              </a:xfrm>
              <a:prstGeom prst="rect">
                <a:avLst/>
              </a:prstGeom>
            </p:spPr>
          </p:pic>
        </p:grpSp>
        <p:sp>
          <p:nvSpPr>
            <p:cNvPr id="678" name="Rectangle 677">
              <a:extLst>
                <a:ext uri="{FF2B5EF4-FFF2-40B4-BE49-F238E27FC236}">
                  <a16:creationId xmlns:a16="http://schemas.microsoft.com/office/drawing/2014/main" id="{806650E8-C54E-4DF7-B8F8-1C996ACB403B}"/>
                </a:ext>
              </a:extLst>
            </p:cNvPr>
            <p:cNvSpPr/>
            <p:nvPr userDrawn="1"/>
          </p:nvSpPr>
          <p:spPr>
            <a:xfrm>
              <a:off x="4095440" y="5979547"/>
              <a:ext cx="1312724" cy="81740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01" name="Group 700">
              <a:extLst>
                <a:ext uri="{FF2B5EF4-FFF2-40B4-BE49-F238E27FC236}">
                  <a16:creationId xmlns:a16="http://schemas.microsoft.com/office/drawing/2014/main" id="{0745E04E-7A19-4639-8CC9-0D8340B099BE}"/>
                </a:ext>
              </a:extLst>
            </p:cNvPr>
            <p:cNvGrpSpPr/>
            <p:nvPr userDrawn="1"/>
          </p:nvGrpSpPr>
          <p:grpSpPr>
            <a:xfrm>
              <a:off x="5443971" y="5979547"/>
              <a:ext cx="1312724" cy="817400"/>
              <a:chOff x="76689" y="4170078"/>
              <a:chExt cx="2217420" cy="1303019"/>
            </a:xfrm>
          </p:grpSpPr>
          <p:sp>
            <p:nvSpPr>
              <p:cNvPr id="702" name="Rectangle 701">
                <a:extLst>
                  <a:ext uri="{FF2B5EF4-FFF2-40B4-BE49-F238E27FC236}">
                    <a16:creationId xmlns:a16="http://schemas.microsoft.com/office/drawing/2014/main" id="{089936FA-D682-4D43-838B-23779C17CF97}"/>
                  </a:ext>
                </a:extLst>
              </p:cNvPr>
              <p:cNvSpPr/>
              <p:nvPr userDrawn="1"/>
            </p:nvSpPr>
            <p:spPr>
              <a:xfrm>
                <a:off x="76689" y="4170078"/>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03" name="Picture 702">
                <a:extLst>
                  <a:ext uri="{FF2B5EF4-FFF2-40B4-BE49-F238E27FC236}">
                    <a16:creationId xmlns:a16="http://schemas.microsoft.com/office/drawing/2014/main" id="{0CA81252-E0CD-44BF-BEC9-4C50D560025D}"/>
                  </a:ext>
                </a:extLst>
              </p:cNvPr>
              <p:cNvPicPr>
                <a:picLocks noChangeAspect="1"/>
              </p:cNvPicPr>
              <p:nvPr userDrawn="1"/>
            </p:nvPicPr>
            <p:blipFill rotWithShape="1">
              <a:blip r:embed="rId3"/>
              <a:srcRect b="23374"/>
              <a:stretch/>
            </p:blipFill>
            <p:spPr>
              <a:xfrm>
                <a:off x="290131" y="4256985"/>
                <a:ext cx="1743837" cy="1129203"/>
              </a:xfrm>
              <a:prstGeom prst="rect">
                <a:avLst/>
              </a:prstGeom>
            </p:spPr>
          </p:pic>
        </p:grpSp>
        <p:grpSp>
          <p:nvGrpSpPr>
            <p:cNvPr id="722" name="Group 721">
              <a:extLst>
                <a:ext uri="{FF2B5EF4-FFF2-40B4-BE49-F238E27FC236}">
                  <a16:creationId xmlns:a16="http://schemas.microsoft.com/office/drawing/2014/main" id="{FED3946D-6DCA-4930-9745-F71D3F737B47}"/>
                </a:ext>
              </a:extLst>
            </p:cNvPr>
            <p:cNvGrpSpPr/>
            <p:nvPr userDrawn="1"/>
          </p:nvGrpSpPr>
          <p:grpSpPr>
            <a:xfrm>
              <a:off x="6792502" y="5979547"/>
              <a:ext cx="1312724" cy="817400"/>
              <a:chOff x="-624840" y="2767324"/>
              <a:chExt cx="2217420" cy="1303019"/>
            </a:xfrm>
          </p:grpSpPr>
          <p:sp>
            <p:nvSpPr>
              <p:cNvPr id="723" name="Rectangle 722">
                <a:extLst>
                  <a:ext uri="{FF2B5EF4-FFF2-40B4-BE49-F238E27FC236}">
                    <a16:creationId xmlns:a16="http://schemas.microsoft.com/office/drawing/2014/main" id="{E3AF9FCE-298A-47DC-9E4F-C0946080F06C}"/>
                  </a:ext>
                </a:extLst>
              </p:cNvPr>
              <p:cNvSpPr/>
              <p:nvPr userDrawn="1"/>
            </p:nvSpPr>
            <p:spPr>
              <a:xfrm>
                <a:off x="-624840" y="2767324"/>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24" name="Picture 723">
                <a:extLst>
                  <a:ext uri="{FF2B5EF4-FFF2-40B4-BE49-F238E27FC236}">
                    <a16:creationId xmlns:a16="http://schemas.microsoft.com/office/drawing/2014/main" id="{65E9FC07-3097-488F-9764-0E998B5B627B}"/>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84221" y="3210935"/>
                <a:ext cx="1743838" cy="418436"/>
              </a:xfrm>
              <a:prstGeom prst="rect">
                <a:avLst/>
              </a:prstGeom>
            </p:spPr>
          </p:pic>
        </p:grpSp>
        <p:sp>
          <p:nvSpPr>
            <p:cNvPr id="747" name="Rectangle 746">
              <a:extLst>
                <a:ext uri="{FF2B5EF4-FFF2-40B4-BE49-F238E27FC236}">
                  <a16:creationId xmlns:a16="http://schemas.microsoft.com/office/drawing/2014/main" id="{3FD94877-4DAF-4713-80D8-04A7C5AC4C63}"/>
                </a:ext>
              </a:extLst>
            </p:cNvPr>
            <p:cNvSpPr/>
            <p:nvPr userDrawn="1"/>
          </p:nvSpPr>
          <p:spPr>
            <a:xfrm>
              <a:off x="8141033" y="5979547"/>
              <a:ext cx="1312724" cy="81739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767" name="Group 766">
              <a:extLst>
                <a:ext uri="{FF2B5EF4-FFF2-40B4-BE49-F238E27FC236}">
                  <a16:creationId xmlns:a16="http://schemas.microsoft.com/office/drawing/2014/main" id="{C269CA17-BED9-4E3A-A000-292F55E672B2}"/>
                </a:ext>
              </a:extLst>
            </p:cNvPr>
            <p:cNvGrpSpPr/>
            <p:nvPr userDrawn="1"/>
          </p:nvGrpSpPr>
          <p:grpSpPr>
            <a:xfrm>
              <a:off x="9489564" y="5979547"/>
              <a:ext cx="1312724" cy="817400"/>
              <a:chOff x="53340" y="29405"/>
              <a:chExt cx="2217420" cy="1303019"/>
            </a:xfrm>
          </p:grpSpPr>
          <p:sp>
            <p:nvSpPr>
              <p:cNvPr id="768" name="Rectangle 767">
                <a:extLst>
                  <a:ext uri="{FF2B5EF4-FFF2-40B4-BE49-F238E27FC236}">
                    <a16:creationId xmlns:a16="http://schemas.microsoft.com/office/drawing/2014/main" id="{8F3FC537-318A-4535-852D-BB0E9D9D6CF3}"/>
                  </a:ext>
                </a:extLst>
              </p:cNvPr>
              <p:cNvSpPr/>
              <p:nvPr userDrawn="1"/>
            </p:nvSpPr>
            <p:spPr>
              <a:xfrm>
                <a:off x="53340" y="29405"/>
                <a:ext cx="2217420" cy="130301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69" name="Picture 768">
                <a:extLst>
                  <a:ext uri="{FF2B5EF4-FFF2-40B4-BE49-F238E27FC236}">
                    <a16:creationId xmlns:a16="http://schemas.microsoft.com/office/drawing/2014/main" id="{0179751A-ADC3-4F3C-A6BE-51BDEFF8BF69}"/>
                  </a:ext>
                </a:extLst>
              </p:cNvPr>
              <p:cNvPicPr>
                <a:picLocks noChangeAspect="1"/>
              </p:cNvPicPr>
              <p:nvPr/>
            </p:nvPicPr>
            <p:blipFill rotWithShape="1">
              <a:blip r:embed="rId2"/>
              <a:srcRect b="-2325"/>
              <a:stretch/>
            </p:blipFill>
            <p:spPr>
              <a:xfrm>
                <a:off x="437594" y="124008"/>
                <a:ext cx="1380331" cy="1149319"/>
              </a:xfrm>
              <a:prstGeom prst="rect">
                <a:avLst/>
              </a:prstGeom>
            </p:spPr>
          </p:pic>
        </p:grpSp>
        <p:sp>
          <p:nvSpPr>
            <p:cNvPr id="789" name="Rectangle 788">
              <a:extLst>
                <a:ext uri="{FF2B5EF4-FFF2-40B4-BE49-F238E27FC236}">
                  <a16:creationId xmlns:a16="http://schemas.microsoft.com/office/drawing/2014/main" id="{1BA679A2-D32F-4FC4-A55A-A520B43EA15F}"/>
                </a:ext>
              </a:extLst>
            </p:cNvPr>
            <p:cNvSpPr/>
            <p:nvPr userDrawn="1"/>
          </p:nvSpPr>
          <p:spPr>
            <a:xfrm>
              <a:off x="10838098" y="5979547"/>
              <a:ext cx="1312724" cy="81740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3" name="Picture 2" descr="A picture containing drawing, clock&#10;&#10;Description automatically generated">
            <a:extLst>
              <a:ext uri="{FF2B5EF4-FFF2-40B4-BE49-F238E27FC236}">
                <a16:creationId xmlns:a16="http://schemas.microsoft.com/office/drawing/2014/main" id="{F8C18A5F-400F-445A-A6D5-148B717C8261}"/>
              </a:ext>
            </a:extLst>
          </p:cNvPr>
          <p:cNvPicPr>
            <a:picLocks noChangeAspect="1"/>
          </p:cNvPicPr>
          <p:nvPr userDrawn="1"/>
        </p:nvPicPr>
        <p:blipFill>
          <a:blip r:embed="rId7"/>
          <a:stretch>
            <a:fillRect/>
          </a:stretch>
        </p:blipFill>
        <p:spPr>
          <a:xfrm>
            <a:off x="163380" y="1162932"/>
            <a:ext cx="1098488" cy="313777"/>
          </a:xfrm>
          <a:prstGeom prst="rect">
            <a:avLst/>
          </a:prstGeom>
        </p:spPr>
      </p:pic>
      <p:pic>
        <p:nvPicPr>
          <p:cNvPr id="227" name="Picture 226" descr="A picture containing drawing, clock&#10;&#10;Description automatically generated">
            <a:extLst>
              <a:ext uri="{FF2B5EF4-FFF2-40B4-BE49-F238E27FC236}">
                <a16:creationId xmlns:a16="http://schemas.microsoft.com/office/drawing/2014/main" id="{B5379F4B-4486-4B89-AE18-F87FC4FA4A72}"/>
              </a:ext>
            </a:extLst>
          </p:cNvPr>
          <p:cNvPicPr>
            <a:picLocks noChangeAspect="1"/>
          </p:cNvPicPr>
          <p:nvPr userDrawn="1"/>
        </p:nvPicPr>
        <p:blipFill>
          <a:blip r:embed="rId7"/>
          <a:stretch>
            <a:fillRect/>
          </a:stretch>
        </p:blipFill>
        <p:spPr>
          <a:xfrm>
            <a:off x="147290" y="5385248"/>
            <a:ext cx="1098488" cy="313777"/>
          </a:xfrm>
          <a:prstGeom prst="rect">
            <a:avLst/>
          </a:prstGeom>
        </p:spPr>
      </p:pic>
      <p:pic>
        <p:nvPicPr>
          <p:cNvPr id="228" name="Picture 227" descr="A picture containing drawing, clock&#10;&#10;Description automatically generated">
            <a:extLst>
              <a:ext uri="{FF2B5EF4-FFF2-40B4-BE49-F238E27FC236}">
                <a16:creationId xmlns:a16="http://schemas.microsoft.com/office/drawing/2014/main" id="{2D4E0CBA-7310-4844-9BA8-D2C6C2E3E495}"/>
              </a:ext>
            </a:extLst>
          </p:cNvPr>
          <p:cNvPicPr>
            <a:picLocks noChangeAspect="1"/>
          </p:cNvPicPr>
          <p:nvPr userDrawn="1"/>
        </p:nvPicPr>
        <p:blipFill>
          <a:blip r:embed="rId7"/>
          <a:stretch>
            <a:fillRect/>
          </a:stretch>
        </p:blipFill>
        <p:spPr>
          <a:xfrm>
            <a:off x="1486600" y="1985304"/>
            <a:ext cx="1098488" cy="313777"/>
          </a:xfrm>
          <a:prstGeom prst="rect">
            <a:avLst/>
          </a:prstGeom>
        </p:spPr>
      </p:pic>
      <p:pic>
        <p:nvPicPr>
          <p:cNvPr id="229" name="Picture 228" descr="A picture containing drawing, clock&#10;&#10;Description automatically generated">
            <a:extLst>
              <a:ext uri="{FF2B5EF4-FFF2-40B4-BE49-F238E27FC236}">
                <a16:creationId xmlns:a16="http://schemas.microsoft.com/office/drawing/2014/main" id="{5FB2DBF1-7727-4116-9459-94D0C1686417}"/>
              </a:ext>
            </a:extLst>
          </p:cNvPr>
          <p:cNvPicPr>
            <a:picLocks noChangeAspect="1"/>
          </p:cNvPicPr>
          <p:nvPr userDrawn="1"/>
        </p:nvPicPr>
        <p:blipFill>
          <a:blip r:embed="rId7"/>
          <a:stretch>
            <a:fillRect/>
          </a:stretch>
        </p:blipFill>
        <p:spPr>
          <a:xfrm>
            <a:off x="1512876" y="6231357"/>
            <a:ext cx="1098488" cy="313777"/>
          </a:xfrm>
          <a:prstGeom prst="rect">
            <a:avLst/>
          </a:prstGeom>
        </p:spPr>
      </p:pic>
      <p:pic>
        <p:nvPicPr>
          <p:cNvPr id="230" name="Picture 229" descr="A picture containing drawing, clock&#10;&#10;Description automatically generated">
            <a:extLst>
              <a:ext uri="{FF2B5EF4-FFF2-40B4-BE49-F238E27FC236}">
                <a16:creationId xmlns:a16="http://schemas.microsoft.com/office/drawing/2014/main" id="{5A7E31B2-0DD9-436F-B8FE-F545E0CCDC64}"/>
              </a:ext>
            </a:extLst>
          </p:cNvPr>
          <p:cNvPicPr>
            <a:picLocks noChangeAspect="1"/>
          </p:cNvPicPr>
          <p:nvPr userDrawn="1"/>
        </p:nvPicPr>
        <p:blipFill>
          <a:blip r:embed="rId7"/>
          <a:stretch>
            <a:fillRect/>
          </a:stretch>
        </p:blipFill>
        <p:spPr>
          <a:xfrm>
            <a:off x="2860040" y="2831413"/>
            <a:ext cx="1098488" cy="313777"/>
          </a:xfrm>
          <a:prstGeom prst="rect">
            <a:avLst/>
          </a:prstGeom>
        </p:spPr>
      </p:pic>
      <p:pic>
        <p:nvPicPr>
          <p:cNvPr id="231" name="Picture 230" descr="A picture containing drawing, clock&#10;&#10;Description automatically generated">
            <a:extLst>
              <a:ext uri="{FF2B5EF4-FFF2-40B4-BE49-F238E27FC236}">
                <a16:creationId xmlns:a16="http://schemas.microsoft.com/office/drawing/2014/main" id="{2FED102E-5D9B-4AB2-AC52-76A3CF8781C7}"/>
              </a:ext>
            </a:extLst>
          </p:cNvPr>
          <p:cNvPicPr>
            <a:picLocks noChangeAspect="1"/>
          </p:cNvPicPr>
          <p:nvPr userDrawn="1"/>
        </p:nvPicPr>
        <p:blipFill>
          <a:blip r:embed="rId7"/>
          <a:stretch>
            <a:fillRect/>
          </a:stretch>
        </p:blipFill>
        <p:spPr>
          <a:xfrm>
            <a:off x="4206058" y="3685366"/>
            <a:ext cx="1098488" cy="313777"/>
          </a:xfrm>
          <a:prstGeom prst="rect">
            <a:avLst/>
          </a:prstGeom>
        </p:spPr>
      </p:pic>
      <p:pic>
        <p:nvPicPr>
          <p:cNvPr id="232" name="Picture 231" descr="A picture containing drawing, clock&#10;&#10;Description automatically generated">
            <a:extLst>
              <a:ext uri="{FF2B5EF4-FFF2-40B4-BE49-F238E27FC236}">
                <a16:creationId xmlns:a16="http://schemas.microsoft.com/office/drawing/2014/main" id="{AF0D6224-CC85-4898-9163-A1E6E6ED6844}"/>
              </a:ext>
            </a:extLst>
          </p:cNvPr>
          <p:cNvPicPr>
            <a:picLocks noChangeAspect="1"/>
          </p:cNvPicPr>
          <p:nvPr userDrawn="1"/>
        </p:nvPicPr>
        <p:blipFill>
          <a:blip r:embed="rId7"/>
          <a:stretch>
            <a:fillRect/>
          </a:stretch>
        </p:blipFill>
        <p:spPr>
          <a:xfrm>
            <a:off x="5559013" y="4562809"/>
            <a:ext cx="1098488" cy="313777"/>
          </a:xfrm>
          <a:prstGeom prst="rect">
            <a:avLst/>
          </a:prstGeom>
        </p:spPr>
      </p:pic>
      <p:pic>
        <p:nvPicPr>
          <p:cNvPr id="233" name="Picture 232" descr="A picture containing drawing, clock&#10;&#10;Description automatically generated">
            <a:extLst>
              <a:ext uri="{FF2B5EF4-FFF2-40B4-BE49-F238E27FC236}">
                <a16:creationId xmlns:a16="http://schemas.microsoft.com/office/drawing/2014/main" id="{5F46C4D7-FCF3-4B86-9F6B-7B6B611FB9A7}"/>
              </a:ext>
            </a:extLst>
          </p:cNvPr>
          <p:cNvPicPr>
            <a:picLocks noChangeAspect="1"/>
          </p:cNvPicPr>
          <p:nvPr userDrawn="1"/>
        </p:nvPicPr>
        <p:blipFill>
          <a:blip r:embed="rId7"/>
          <a:stretch>
            <a:fillRect/>
          </a:stretch>
        </p:blipFill>
        <p:spPr>
          <a:xfrm>
            <a:off x="5559013" y="299950"/>
            <a:ext cx="1098488" cy="313777"/>
          </a:xfrm>
          <a:prstGeom prst="rect">
            <a:avLst/>
          </a:prstGeom>
        </p:spPr>
      </p:pic>
      <p:pic>
        <p:nvPicPr>
          <p:cNvPr id="234" name="Picture 233" descr="A picture containing drawing, clock&#10;&#10;Description automatically generated">
            <a:extLst>
              <a:ext uri="{FF2B5EF4-FFF2-40B4-BE49-F238E27FC236}">
                <a16:creationId xmlns:a16="http://schemas.microsoft.com/office/drawing/2014/main" id="{DFFD1C5C-3C74-4D53-82B5-35F1873748B3}"/>
              </a:ext>
            </a:extLst>
          </p:cNvPr>
          <p:cNvPicPr>
            <a:picLocks noChangeAspect="1"/>
          </p:cNvPicPr>
          <p:nvPr userDrawn="1"/>
        </p:nvPicPr>
        <p:blipFill>
          <a:blip r:embed="rId7"/>
          <a:stretch>
            <a:fillRect/>
          </a:stretch>
        </p:blipFill>
        <p:spPr>
          <a:xfrm>
            <a:off x="6895885" y="5380251"/>
            <a:ext cx="1098488" cy="313777"/>
          </a:xfrm>
          <a:prstGeom prst="rect">
            <a:avLst/>
          </a:prstGeom>
        </p:spPr>
      </p:pic>
      <p:pic>
        <p:nvPicPr>
          <p:cNvPr id="235" name="Picture 234" descr="A picture containing drawing, clock&#10;&#10;Description automatically generated">
            <a:extLst>
              <a:ext uri="{FF2B5EF4-FFF2-40B4-BE49-F238E27FC236}">
                <a16:creationId xmlns:a16="http://schemas.microsoft.com/office/drawing/2014/main" id="{5A8F022F-FC31-4439-93BB-D40719EF9DF8}"/>
              </a:ext>
            </a:extLst>
          </p:cNvPr>
          <p:cNvPicPr>
            <a:picLocks noChangeAspect="1"/>
          </p:cNvPicPr>
          <p:nvPr userDrawn="1"/>
        </p:nvPicPr>
        <p:blipFill>
          <a:blip r:embed="rId7"/>
          <a:stretch>
            <a:fillRect/>
          </a:stretch>
        </p:blipFill>
        <p:spPr>
          <a:xfrm>
            <a:off x="8234733" y="6231357"/>
            <a:ext cx="1098488" cy="313777"/>
          </a:xfrm>
          <a:prstGeom prst="rect">
            <a:avLst/>
          </a:prstGeom>
        </p:spPr>
      </p:pic>
      <p:pic>
        <p:nvPicPr>
          <p:cNvPr id="236" name="Picture 235" descr="A picture containing drawing, clock&#10;&#10;Description automatically generated">
            <a:extLst>
              <a:ext uri="{FF2B5EF4-FFF2-40B4-BE49-F238E27FC236}">
                <a16:creationId xmlns:a16="http://schemas.microsoft.com/office/drawing/2014/main" id="{4BAF3BAA-8368-49CB-A40A-27F773C2984B}"/>
              </a:ext>
            </a:extLst>
          </p:cNvPr>
          <p:cNvPicPr>
            <a:picLocks noChangeAspect="1"/>
          </p:cNvPicPr>
          <p:nvPr userDrawn="1"/>
        </p:nvPicPr>
        <p:blipFill>
          <a:blip r:embed="rId7"/>
          <a:stretch>
            <a:fillRect/>
          </a:stretch>
        </p:blipFill>
        <p:spPr>
          <a:xfrm>
            <a:off x="6895885" y="1142434"/>
            <a:ext cx="1098488" cy="313777"/>
          </a:xfrm>
          <a:prstGeom prst="rect">
            <a:avLst/>
          </a:prstGeom>
        </p:spPr>
      </p:pic>
      <p:pic>
        <p:nvPicPr>
          <p:cNvPr id="237" name="Picture 236" descr="A picture containing drawing, clock&#10;&#10;Description automatically generated">
            <a:extLst>
              <a:ext uri="{FF2B5EF4-FFF2-40B4-BE49-F238E27FC236}">
                <a16:creationId xmlns:a16="http://schemas.microsoft.com/office/drawing/2014/main" id="{ED3CD126-5744-4EC0-B5A8-DC5A006D8AD8}"/>
              </a:ext>
            </a:extLst>
          </p:cNvPr>
          <p:cNvPicPr>
            <a:picLocks noChangeAspect="1"/>
          </p:cNvPicPr>
          <p:nvPr userDrawn="1"/>
        </p:nvPicPr>
        <p:blipFill>
          <a:blip r:embed="rId7"/>
          <a:stretch>
            <a:fillRect/>
          </a:stretch>
        </p:blipFill>
        <p:spPr>
          <a:xfrm>
            <a:off x="8267797" y="2000814"/>
            <a:ext cx="1098488" cy="313777"/>
          </a:xfrm>
          <a:prstGeom prst="rect">
            <a:avLst/>
          </a:prstGeom>
        </p:spPr>
      </p:pic>
      <p:pic>
        <p:nvPicPr>
          <p:cNvPr id="238" name="Picture 237" descr="A picture containing drawing, clock&#10;&#10;Description automatically generated">
            <a:extLst>
              <a:ext uri="{FF2B5EF4-FFF2-40B4-BE49-F238E27FC236}">
                <a16:creationId xmlns:a16="http://schemas.microsoft.com/office/drawing/2014/main" id="{FBB76914-BB0F-40F2-85CB-E9B848656954}"/>
              </a:ext>
            </a:extLst>
          </p:cNvPr>
          <p:cNvPicPr>
            <a:picLocks noChangeAspect="1"/>
          </p:cNvPicPr>
          <p:nvPr userDrawn="1"/>
        </p:nvPicPr>
        <p:blipFill>
          <a:blip r:embed="rId7"/>
          <a:stretch>
            <a:fillRect/>
          </a:stretch>
        </p:blipFill>
        <p:spPr>
          <a:xfrm>
            <a:off x="9601695" y="2858059"/>
            <a:ext cx="1098488" cy="313777"/>
          </a:xfrm>
          <a:prstGeom prst="rect">
            <a:avLst/>
          </a:prstGeom>
        </p:spPr>
      </p:pic>
      <p:pic>
        <p:nvPicPr>
          <p:cNvPr id="239" name="Picture 238" descr="A picture containing drawing, clock&#10;&#10;Description automatically generated">
            <a:extLst>
              <a:ext uri="{FF2B5EF4-FFF2-40B4-BE49-F238E27FC236}">
                <a16:creationId xmlns:a16="http://schemas.microsoft.com/office/drawing/2014/main" id="{1AA97BAB-73B1-40F5-843A-FF74821A8C20}"/>
              </a:ext>
            </a:extLst>
          </p:cNvPr>
          <p:cNvPicPr>
            <a:picLocks noChangeAspect="1"/>
          </p:cNvPicPr>
          <p:nvPr userDrawn="1"/>
        </p:nvPicPr>
        <p:blipFill>
          <a:blip r:embed="rId7"/>
          <a:stretch>
            <a:fillRect/>
          </a:stretch>
        </p:blipFill>
        <p:spPr>
          <a:xfrm>
            <a:off x="10967371" y="3685365"/>
            <a:ext cx="1098488" cy="313777"/>
          </a:xfrm>
          <a:prstGeom prst="rect">
            <a:avLst/>
          </a:prstGeom>
        </p:spPr>
      </p:pic>
      <p:pic>
        <p:nvPicPr>
          <p:cNvPr id="213" name="Picture 212">
            <a:extLst>
              <a:ext uri="{FF2B5EF4-FFF2-40B4-BE49-F238E27FC236}">
                <a16:creationId xmlns:a16="http://schemas.microsoft.com/office/drawing/2014/main" id="{466EAAC2-CAF9-4A51-BCE5-D685FFAC9206}"/>
              </a:ext>
            </a:extLst>
          </p:cNvPr>
          <p:cNvPicPr>
            <a:picLocks noChangeAspect="1"/>
          </p:cNvPicPr>
          <p:nvPr userDrawn="1"/>
        </p:nvPicPr>
        <p:blipFill rotWithShape="1">
          <a:blip r:embed="rId6"/>
          <a:srcRect/>
          <a:stretch/>
        </p:blipFill>
        <p:spPr>
          <a:xfrm>
            <a:off x="1493331" y="385730"/>
            <a:ext cx="1118033" cy="153595"/>
          </a:xfrm>
          <a:prstGeom prst="rect">
            <a:avLst/>
          </a:prstGeom>
        </p:spPr>
      </p:pic>
      <p:pic>
        <p:nvPicPr>
          <p:cNvPr id="214" name="Picture 213">
            <a:extLst>
              <a:ext uri="{FF2B5EF4-FFF2-40B4-BE49-F238E27FC236}">
                <a16:creationId xmlns:a16="http://schemas.microsoft.com/office/drawing/2014/main" id="{A7313C29-DC70-4FAA-AD2F-A70F28F85D67}"/>
              </a:ext>
            </a:extLst>
          </p:cNvPr>
          <p:cNvPicPr>
            <a:picLocks noChangeAspect="1"/>
          </p:cNvPicPr>
          <p:nvPr userDrawn="1"/>
        </p:nvPicPr>
        <p:blipFill rotWithShape="1">
          <a:blip r:embed="rId6"/>
          <a:srcRect/>
          <a:stretch/>
        </p:blipFill>
        <p:spPr>
          <a:xfrm>
            <a:off x="2860040" y="1229759"/>
            <a:ext cx="1118033" cy="153595"/>
          </a:xfrm>
          <a:prstGeom prst="rect">
            <a:avLst/>
          </a:prstGeom>
        </p:spPr>
      </p:pic>
      <p:pic>
        <p:nvPicPr>
          <p:cNvPr id="215" name="Picture 214">
            <a:extLst>
              <a:ext uri="{FF2B5EF4-FFF2-40B4-BE49-F238E27FC236}">
                <a16:creationId xmlns:a16="http://schemas.microsoft.com/office/drawing/2014/main" id="{868F3FD1-AE02-427B-AE52-2CED6C660789}"/>
              </a:ext>
            </a:extLst>
          </p:cNvPr>
          <p:cNvPicPr>
            <a:picLocks noChangeAspect="1"/>
          </p:cNvPicPr>
          <p:nvPr userDrawn="1"/>
        </p:nvPicPr>
        <p:blipFill rotWithShape="1">
          <a:blip r:embed="rId6"/>
          <a:srcRect/>
          <a:stretch/>
        </p:blipFill>
        <p:spPr>
          <a:xfrm>
            <a:off x="9592603" y="1229759"/>
            <a:ext cx="1118033" cy="153595"/>
          </a:xfrm>
          <a:prstGeom prst="rect">
            <a:avLst/>
          </a:prstGeom>
        </p:spPr>
      </p:pic>
      <p:pic>
        <p:nvPicPr>
          <p:cNvPr id="216" name="Picture 215">
            <a:extLst>
              <a:ext uri="{FF2B5EF4-FFF2-40B4-BE49-F238E27FC236}">
                <a16:creationId xmlns:a16="http://schemas.microsoft.com/office/drawing/2014/main" id="{35AA90A6-DFD9-47C3-946A-A4687B2C01CD}"/>
              </a:ext>
            </a:extLst>
          </p:cNvPr>
          <p:cNvPicPr>
            <a:picLocks noChangeAspect="1"/>
          </p:cNvPicPr>
          <p:nvPr userDrawn="1"/>
        </p:nvPicPr>
        <p:blipFill rotWithShape="1">
          <a:blip r:embed="rId6"/>
          <a:srcRect/>
          <a:stretch/>
        </p:blipFill>
        <p:spPr>
          <a:xfrm>
            <a:off x="10921620" y="2080903"/>
            <a:ext cx="1118033" cy="153595"/>
          </a:xfrm>
          <a:prstGeom prst="rect">
            <a:avLst/>
          </a:prstGeom>
        </p:spPr>
      </p:pic>
      <p:pic>
        <p:nvPicPr>
          <p:cNvPr id="217" name="Picture 216">
            <a:extLst>
              <a:ext uri="{FF2B5EF4-FFF2-40B4-BE49-F238E27FC236}">
                <a16:creationId xmlns:a16="http://schemas.microsoft.com/office/drawing/2014/main" id="{61348E77-5AD2-4B68-B8C6-9DB977369E74}"/>
              </a:ext>
            </a:extLst>
          </p:cNvPr>
          <p:cNvPicPr>
            <a:picLocks noChangeAspect="1"/>
          </p:cNvPicPr>
          <p:nvPr userDrawn="1"/>
        </p:nvPicPr>
        <p:blipFill rotWithShape="1">
          <a:blip r:embed="rId6"/>
          <a:srcRect/>
          <a:stretch/>
        </p:blipFill>
        <p:spPr>
          <a:xfrm>
            <a:off x="4192785" y="2080048"/>
            <a:ext cx="1118033" cy="153595"/>
          </a:xfrm>
          <a:prstGeom prst="rect">
            <a:avLst/>
          </a:prstGeom>
        </p:spPr>
      </p:pic>
      <p:pic>
        <p:nvPicPr>
          <p:cNvPr id="218" name="Picture 217">
            <a:extLst>
              <a:ext uri="{FF2B5EF4-FFF2-40B4-BE49-F238E27FC236}">
                <a16:creationId xmlns:a16="http://schemas.microsoft.com/office/drawing/2014/main" id="{60E4A381-226B-41C4-BCBC-0FC0274E6DB2}"/>
              </a:ext>
            </a:extLst>
          </p:cNvPr>
          <p:cNvPicPr>
            <a:picLocks noChangeAspect="1"/>
          </p:cNvPicPr>
          <p:nvPr userDrawn="1"/>
        </p:nvPicPr>
        <p:blipFill rotWithShape="1">
          <a:blip r:embed="rId6"/>
          <a:srcRect/>
          <a:stretch/>
        </p:blipFill>
        <p:spPr>
          <a:xfrm>
            <a:off x="5535528" y="2938149"/>
            <a:ext cx="1118033" cy="153595"/>
          </a:xfrm>
          <a:prstGeom prst="rect">
            <a:avLst/>
          </a:prstGeom>
        </p:spPr>
      </p:pic>
      <p:pic>
        <p:nvPicPr>
          <p:cNvPr id="219" name="Picture 218">
            <a:extLst>
              <a:ext uri="{FF2B5EF4-FFF2-40B4-BE49-F238E27FC236}">
                <a16:creationId xmlns:a16="http://schemas.microsoft.com/office/drawing/2014/main" id="{C99EE036-D8AF-420F-903E-6811AC8C9105}"/>
              </a:ext>
            </a:extLst>
          </p:cNvPr>
          <p:cNvPicPr>
            <a:picLocks noChangeAspect="1"/>
          </p:cNvPicPr>
          <p:nvPr userDrawn="1"/>
        </p:nvPicPr>
        <p:blipFill rotWithShape="1">
          <a:blip r:embed="rId6"/>
          <a:srcRect/>
          <a:stretch/>
        </p:blipFill>
        <p:spPr>
          <a:xfrm>
            <a:off x="6885490" y="3776326"/>
            <a:ext cx="1118033" cy="153595"/>
          </a:xfrm>
          <a:prstGeom prst="rect">
            <a:avLst/>
          </a:prstGeom>
        </p:spPr>
      </p:pic>
      <p:pic>
        <p:nvPicPr>
          <p:cNvPr id="220" name="Picture 219">
            <a:extLst>
              <a:ext uri="{FF2B5EF4-FFF2-40B4-BE49-F238E27FC236}">
                <a16:creationId xmlns:a16="http://schemas.microsoft.com/office/drawing/2014/main" id="{64E3910D-86C6-4942-B7CA-4978F2239F51}"/>
              </a:ext>
            </a:extLst>
          </p:cNvPr>
          <p:cNvPicPr>
            <a:picLocks noChangeAspect="1"/>
          </p:cNvPicPr>
          <p:nvPr userDrawn="1"/>
        </p:nvPicPr>
        <p:blipFill rotWithShape="1">
          <a:blip r:embed="rId6"/>
          <a:srcRect/>
          <a:stretch/>
        </p:blipFill>
        <p:spPr>
          <a:xfrm>
            <a:off x="147290" y="3765455"/>
            <a:ext cx="1118033" cy="153595"/>
          </a:xfrm>
          <a:prstGeom prst="rect">
            <a:avLst/>
          </a:prstGeom>
        </p:spPr>
      </p:pic>
      <p:pic>
        <p:nvPicPr>
          <p:cNvPr id="221" name="Picture 220">
            <a:extLst>
              <a:ext uri="{FF2B5EF4-FFF2-40B4-BE49-F238E27FC236}">
                <a16:creationId xmlns:a16="http://schemas.microsoft.com/office/drawing/2014/main" id="{3038E727-E9AB-4870-A076-0CED2DBB9D38}"/>
              </a:ext>
            </a:extLst>
          </p:cNvPr>
          <p:cNvPicPr>
            <a:picLocks noChangeAspect="1"/>
          </p:cNvPicPr>
          <p:nvPr userDrawn="1"/>
        </p:nvPicPr>
        <p:blipFill rotWithShape="1">
          <a:blip r:embed="rId6"/>
          <a:srcRect/>
          <a:stretch/>
        </p:blipFill>
        <p:spPr>
          <a:xfrm>
            <a:off x="1502752" y="4619230"/>
            <a:ext cx="1118033" cy="153595"/>
          </a:xfrm>
          <a:prstGeom prst="rect">
            <a:avLst/>
          </a:prstGeom>
        </p:spPr>
      </p:pic>
      <p:pic>
        <p:nvPicPr>
          <p:cNvPr id="222" name="Picture 221">
            <a:extLst>
              <a:ext uri="{FF2B5EF4-FFF2-40B4-BE49-F238E27FC236}">
                <a16:creationId xmlns:a16="http://schemas.microsoft.com/office/drawing/2014/main" id="{470404A2-54D3-4F4D-B48C-F160D24367F0}"/>
              </a:ext>
            </a:extLst>
          </p:cNvPr>
          <p:cNvPicPr>
            <a:picLocks noChangeAspect="1"/>
          </p:cNvPicPr>
          <p:nvPr userDrawn="1"/>
        </p:nvPicPr>
        <p:blipFill rotWithShape="1">
          <a:blip r:embed="rId6"/>
          <a:srcRect/>
          <a:stretch/>
        </p:blipFill>
        <p:spPr>
          <a:xfrm>
            <a:off x="8238378" y="4630368"/>
            <a:ext cx="1118033" cy="153595"/>
          </a:xfrm>
          <a:prstGeom prst="rect">
            <a:avLst/>
          </a:prstGeom>
        </p:spPr>
      </p:pic>
      <p:pic>
        <p:nvPicPr>
          <p:cNvPr id="223" name="Picture 222">
            <a:extLst>
              <a:ext uri="{FF2B5EF4-FFF2-40B4-BE49-F238E27FC236}">
                <a16:creationId xmlns:a16="http://schemas.microsoft.com/office/drawing/2014/main" id="{671F93FE-BCEE-4380-8331-003AE2A05515}"/>
              </a:ext>
            </a:extLst>
          </p:cNvPr>
          <p:cNvPicPr>
            <a:picLocks noChangeAspect="1"/>
          </p:cNvPicPr>
          <p:nvPr userDrawn="1"/>
        </p:nvPicPr>
        <p:blipFill rotWithShape="1">
          <a:blip r:embed="rId6"/>
          <a:srcRect/>
          <a:stretch/>
        </p:blipFill>
        <p:spPr>
          <a:xfrm>
            <a:off x="9592603" y="5454659"/>
            <a:ext cx="1118033" cy="153595"/>
          </a:xfrm>
          <a:prstGeom prst="rect">
            <a:avLst/>
          </a:prstGeom>
        </p:spPr>
      </p:pic>
      <p:pic>
        <p:nvPicPr>
          <p:cNvPr id="224" name="Picture 223">
            <a:extLst>
              <a:ext uri="{FF2B5EF4-FFF2-40B4-BE49-F238E27FC236}">
                <a16:creationId xmlns:a16="http://schemas.microsoft.com/office/drawing/2014/main" id="{642E0E37-40D9-4F2B-A0F1-BA6220A6D90F}"/>
              </a:ext>
            </a:extLst>
          </p:cNvPr>
          <p:cNvPicPr>
            <a:picLocks noChangeAspect="1"/>
          </p:cNvPicPr>
          <p:nvPr userDrawn="1"/>
        </p:nvPicPr>
        <p:blipFill rotWithShape="1">
          <a:blip r:embed="rId6"/>
          <a:srcRect/>
          <a:stretch/>
        </p:blipFill>
        <p:spPr>
          <a:xfrm>
            <a:off x="2840495" y="5471883"/>
            <a:ext cx="1118033" cy="153595"/>
          </a:xfrm>
          <a:prstGeom prst="rect">
            <a:avLst/>
          </a:prstGeom>
        </p:spPr>
      </p:pic>
      <p:pic>
        <p:nvPicPr>
          <p:cNvPr id="225" name="Picture 224">
            <a:extLst>
              <a:ext uri="{FF2B5EF4-FFF2-40B4-BE49-F238E27FC236}">
                <a16:creationId xmlns:a16="http://schemas.microsoft.com/office/drawing/2014/main" id="{6AC50147-D676-4C93-989A-0EB8EA928DC6}"/>
              </a:ext>
            </a:extLst>
          </p:cNvPr>
          <p:cNvPicPr>
            <a:picLocks noChangeAspect="1"/>
          </p:cNvPicPr>
          <p:nvPr userDrawn="1"/>
        </p:nvPicPr>
        <p:blipFill rotWithShape="1">
          <a:blip r:embed="rId6"/>
          <a:srcRect/>
          <a:stretch/>
        </p:blipFill>
        <p:spPr>
          <a:xfrm>
            <a:off x="4196056" y="6328798"/>
            <a:ext cx="1118033" cy="153595"/>
          </a:xfrm>
          <a:prstGeom prst="rect">
            <a:avLst/>
          </a:prstGeom>
        </p:spPr>
      </p:pic>
      <p:pic>
        <p:nvPicPr>
          <p:cNvPr id="199" name="Picture 198">
            <a:extLst>
              <a:ext uri="{FF2B5EF4-FFF2-40B4-BE49-F238E27FC236}">
                <a16:creationId xmlns:a16="http://schemas.microsoft.com/office/drawing/2014/main" id="{DC20ACD9-4001-41B6-9F3A-E258FB96DD88}"/>
              </a:ext>
            </a:extLst>
          </p:cNvPr>
          <p:cNvPicPr>
            <a:picLocks noChangeAspect="1"/>
          </p:cNvPicPr>
          <p:nvPr userDrawn="1"/>
        </p:nvPicPr>
        <p:blipFill rotWithShape="1">
          <a:blip r:embed="rId6"/>
          <a:srcRect/>
          <a:stretch/>
        </p:blipFill>
        <p:spPr>
          <a:xfrm>
            <a:off x="10935443" y="6311447"/>
            <a:ext cx="1118033" cy="153595"/>
          </a:xfrm>
          <a:prstGeom prst="rect">
            <a:avLst/>
          </a:prstGeom>
        </p:spPr>
      </p:pic>
    </p:spTree>
    <p:extLst>
      <p:ext uri="{BB962C8B-B14F-4D97-AF65-F5344CB8AC3E}">
        <p14:creationId xmlns:p14="http://schemas.microsoft.com/office/powerpoint/2010/main" val="4277968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113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Bullet Points">
    <p:spTree>
      <p:nvGrpSpPr>
        <p:cNvPr id="1" name=""/>
        <p:cNvGrpSpPr/>
        <p:nvPr/>
      </p:nvGrpSpPr>
      <p:grpSpPr>
        <a:xfrm>
          <a:off x="0" y="0"/>
          <a:ext cx="0" cy="0"/>
          <a:chOff x="0" y="0"/>
          <a:chExt cx="0" cy="0"/>
        </a:xfrm>
      </p:grpSpPr>
      <p:sp>
        <p:nvSpPr>
          <p:cNvPr id="2" name="Title 1"/>
          <p:cNvSpPr>
            <a:spLocks noGrp="1"/>
          </p:cNvSpPr>
          <p:nvPr>
            <p:ph type="title"/>
          </p:nvPr>
        </p:nvSpPr>
        <p:spPr>
          <a:xfrm>
            <a:off x="491501" y="468652"/>
            <a:ext cx="11192500" cy="813213"/>
          </a:xfrm>
        </p:spPr>
        <p:txBody>
          <a:bodyPr/>
          <a:lstStyle>
            <a:lvl1pPr>
              <a:defRPr sz="3563" b="1" spc="-140"/>
            </a:lvl1pPr>
          </a:lstStyle>
          <a:p>
            <a:r>
              <a:rPr lang="en-US"/>
              <a:t>Click to edit Master title style</a:t>
            </a:r>
          </a:p>
        </p:txBody>
      </p:sp>
      <p:sp>
        <p:nvSpPr>
          <p:cNvPr id="4" name="Text Placeholder 3">
            <a:extLst>
              <a:ext uri="{FF2B5EF4-FFF2-40B4-BE49-F238E27FC236}">
                <a16:creationId xmlns:a16="http://schemas.microsoft.com/office/drawing/2014/main" id="{59C2B8C5-0BAD-A244-A1C5-579921B56873}"/>
              </a:ext>
            </a:extLst>
          </p:cNvPr>
          <p:cNvSpPr>
            <a:spLocks noGrp="1"/>
          </p:cNvSpPr>
          <p:nvPr>
            <p:ph type="body" sz="quarter" idx="10"/>
          </p:nvPr>
        </p:nvSpPr>
        <p:spPr>
          <a:xfrm>
            <a:off x="491768" y="1281866"/>
            <a:ext cx="11192232" cy="4923387"/>
          </a:xfrm>
          <a:prstGeom prst="rect">
            <a:avLst/>
          </a:prstGeom>
        </p:spPr>
        <p:txBody>
          <a:bodyPr lIns="0" rIns="0"/>
          <a:lstStyle>
            <a:lvl1pPr>
              <a:buClr>
                <a:schemeClr val="accent2"/>
              </a:buClr>
              <a:defRPr b="0" i="0">
                <a:latin typeface="Klavika Light" pitchFamily="2" charset="77"/>
              </a:defRPr>
            </a:lvl1pPr>
            <a:lvl2pPr marL="257108" indent="-169670">
              <a:buClr>
                <a:schemeClr val="accent2"/>
              </a:buClr>
              <a:buSzPct val="80000"/>
              <a:buFont typeface="Wingdings" pitchFamily="2" charset="2"/>
              <a:buChar char="§"/>
              <a:defRPr sz="1688" b="0" i="0">
                <a:latin typeface="Klavika Light" pitchFamily="2" charset="77"/>
              </a:defRPr>
            </a:lvl2pPr>
            <a:lvl3pPr marL="857284" indent="-157763">
              <a:buClr>
                <a:schemeClr val="accent2"/>
              </a:buClr>
              <a:buSzPct val="80000"/>
              <a:buFont typeface="Wingdings" pitchFamily="2" charset="2"/>
              <a:buChar char="§"/>
              <a:defRPr b="0" i="0">
                <a:latin typeface="Klavika Light" pitchFamily="2" charset="77"/>
              </a:defRPr>
            </a:lvl3pPr>
            <a:lvl4pPr marL="1285925" indent="-171457">
              <a:buClr>
                <a:schemeClr val="accent2"/>
              </a:buClr>
              <a:buSzPct val="80000"/>
              <a:buFont typeface="Wingdings" pitchFamily="2" charset="2"/>
              <a:buChar char="§"/>
              <a:defRPr b="0" i="0">
                <a:latin typeface="Klavika Light" pitchFamily="2" charset="77"/>
              </a:defRPr>
            </a:lvl4pPr>
            <a:lvl5pPr marL="1543111" indent="-154312">
              <a:buClr>
                <a:schemeClr val="accent2"/>
              </a:buClr>
              <a:buSzPct val="80000"/>
              <a:buFont typeface="Wingdings" pitchFamily="2" charset="2"/>
              <a:buChar char="§"/>
              <a:defRPr b="0" i="0">
                <a:latin typeface="Klavika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004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80">
          <p15:clr>
            <a:srgbClr val="FBAE40"/>
          </p15:clr>
        </p15:guide>
        <p15:guide id="2" pos="5120">
          <p15:clr>
            <a:srgbClr val="FBAE40"/>
          </p15:clr>
        </p15:guide>
        <p15:guide id="3" orient="horz" pos="960">
          <p15:clr>
            <a:srgbClr val="FBAE40"/>
          </p15:clr>
        </p15:guide>
        <p15:guide id="4" pos="981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itle_with_textbox">
    <p:bg>
      <p:bgPr>
        <a:solidFill>
          <a:schemeClr val="tx1"/>
        </a:solidFill>
        <a:effectLst/>
      </p:bgPr>
    </p:bg>
    <p:spTree>
      <p:nvGrpSpPr>
        <p:cNvPr id="1" name=""/>
        <p:cNvGrpSpPr/>
        <p:nvPr/>
      </p:nvGrpSpPr>
      <p:grpSpPr>
        <a:xfrm>
          <a:off x="0" y="0"/>
          <a:ext cx="0" cy="0"/>
          <a:chOff x="0" y="0"/>
          <a:chExt cx="0" cy="0"/>
        </a:xfrm>
      </p:grpSpPr>
      <p:sp>
        <p:nvSpPr>
          <p:cNvPr id="4" name="Slide Number Placeholder 7">
            <a:extLst>
              <a:ext uri="{FF2B5EF4-FFF2-40B4-BE49-F238E27FC236}">
                <a16:creationId xmlns:a16="http://schemas.microsoft.com/office/drawing/2014/main" id="{D902A46E-919C-4392-BE4E-89BAD9EC1C80}"/>
              </a:ext>
            </a:extLst>
          </p:cNvPr>
          <p:cNvSpPr txBox="1">
            <a:spLocks/>
          </p:cNvSpPr>
          <p:nvPr/>
        </p:nvSpPr>
        <p:spPr>
          <a:xfrm>
            <a:off x="11552349" y="6442742"/>
            <a:ext cx="432798" cy="204829"/>
          </a:xfrm>
          <a:prstGeom prst="rect">
            <a:avLst/>
          </a:prstGeom>
        </p:spPr>
        <p:txBody>
          <a:bodyPr vert="horz" lIns="91440" tIns="45720" rIns="91440" bIns="45720" rtlCol="0" anchor="ctr"/>
          <a:lstStyle>
            <a:defPPr>
              <a:defRPr lang="en-US"/>
            </a:defPPr>
            <a:lvl1pPr marL="0" algn="ctr" defTabSz="914400" rtl="0" eaLnBrk="1" latinLnBrk="0" hangingPunct="1">
              <a:defRPr sz="800" b="0" i="0" kern="1200">
                <a:solidFill>
                  <a:schemeClr val="accent6">
                    <a:lumMod val="25000"/>
                    <a:lumOff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59A88F6-A667-2F47-A1AA-6AA2965AA51F}" type="slidenum">
              <a:rPr lang="en-US" sz="1000" smtClean="0">
                <a:solidFill>
                  <a:schemeClr val="tx1"/>
                </a:solidFill>
                <a:latin typeface="Klavika Regular" panose="020B0506040000020004" pitchFamily="34" charset="0"/>
              </a:rPr>
              <a:pPr/>
              <a:t>‹#›</a:t>
            </a:fld>
            <a:endParaRPr lang="en-US" dirty="0">
              <a:solidFill>
                <a:schemeClr val="tx1"/>
              </a:solidFill>
              <a:latin typeface="Klavika Regular" panose="020B0506040000020004" pitchFamily="34" charset="0"/>
            </a:endParaRPr>
          </a:p>
        </p:txBody>
      </p:sp>
      <p:sp>
        <p:nvSpPr>
          <p:cNvPr id="5" name="Slide Number Placeholder 7">
            <a:extLst>
              <a:ext uri="{FF2B5EF4-FFF2-40B4-BE49-F238E27FC236}">
                <a16:creationId xmlns:a16="http://schemas.microsoft.com/office/drawing/2014/main" id="{D82BAEBF-8085-4F4E-A25D-061417785430}"/>
              </a:ext>
            </a:extLst>
          </p:cNvPr>
          <p:cNvSpPr txBox="1">
            <a:spLocks/>
          </p:cNvSpPr>
          <p:nvPr/>
        </p:nvSpPr>
        <p:spPr>
          <a:xfrm>
            <a:off x="9486579" y="6503509"/>
            <a:ext cx="380589" cy="204829"/>
          </a:xfrm>
          <a:prstGeom prst="rect">
            <a:avLst/>
          </a:prstGeom>
        </p:spPr>
        <p:txBody>
          <a:bodyPr vert="horz" lIns="91440" tIns="45720" rIns="91440" bIns="45720" rtlCol="0" anchor="ctr"/>
          <a:lstStyle>
            <a:defPPr>
              <a:defRPr lang="en-US"/>
            </a:defPPr>
            <a:lvl1pPr marL="0" algn="ctr" defTabSz="914400" rtl="0" eaLnBrk="1" latinLnBrk="0" hangingPunct="1">
              <a:defRPr sz="800" b="0" i="0" kern="1200">
                <a:solidFill>
                  <a:schemeClr val="accent6">
                    <a:lumMod val="25000"/>
                    <a:lumOff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6" name="Text Placeholder 7">
            <a:extLst>
              <a:ext uri="{FF2B5EF4-FFF2-40B4-BE49-F238E27FC236}">
                <a16:creationId xmlns:a16="http://schemas.microsoft.com/office/drawing/2014/main" id="{7817DA3C-633A-46C7-AE17-B7028B0E7869}"/>
              </a:ext>
            </a:extLst>
          </p:cNvPr>
          <p:cNvSpPr>
            <a:spLocks noGrp="1"/>
          </p:cNvSpPr>
          <p:nvPr>
            <p:ph type="body" sz="quarter" idx="14"/>
          </p:nvPr>
        </p:nvSpPr>
        <p:spPr>
          <a:xfrm>
            <a:off x="341487" y="954157"/>
            <a:ext cx="11552032" cy="4979715"/>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3">
            <a:extLst>
              <a:ext uri="{FF2B5EF4-FFF2-40B4-BE49-F238E27FC236}">
                <a16:creationId xmlns:a16="http://schemas.microsoft.com/office/drawing/2014/main" id="{119FD3D3-8D73-4B2D-A5C6-D9A351AEB8E5}"/>
              </a:ext>
            </a:extLst>
          </p:cNvPr>
          <p:cNvSpPr>
            <a:spLocks noGrp="1"/>
          </p:cNvSpPr>
          <p:nvPr>
            <p:ph type="title" hasCustomPrompt="1"/>
          </p:nvPr>
        </p:nvSpPr>
        <p:spPr>
          <a:xfrm>
            <a:off x="341487" y="314228"/>
            <a:ext cx="11552032" cy="409341"/>
          </a:xfrm>
          <a:prstGeom prst="rect">
            <a:avLst/>
          </a:prstGeom>
        </p:spPr>
        <p:txBody>
          <a:bodyPr>
            <a:normAutofit/>
          </a:bodyPr>
          <a:lstStyle>
            <a:lvl1pPr>
              <a:defRPr sz="3200" b="1" cap="all" baseline="0">
                <a:solidFill>
                  <a:schemeClr val="bg1"/>
                </a:solidFill>
              </a:defRPr>
            </a:lvl1pPr>
          </a:lstStyle>
          <a:p>
            <a:r>
              <a:rPr lang="en-US" dirty="0"/>
              <a:t>Click to edit title</a:t>
            </a:r>
          </a:p>
        </p:txBody>
      </p:sp>
    </p:spTree>
    <p:extLst>
      <p:ext uri="{BB962C8B-B14F-4D97-AF65-F5344CB8AC3E}">
        <p14:creationId xmlns:p14="http://schemas.microsoft.com/office/powerpoint/2010/main" val="3857339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White)">
    <p:bg>
      <p:bgPr>
        <a:solidFill>
          <a:schemeClr val="tx1"/>
        </a:solidFill>
        <a:effectLst/>
      </p:bgPr>
    </p:bg>
    <p:spTree>
      <p:nvGrpSpPr>
        <p:cNvPr id="1" name=""/>
        <p:cNvGrpSpPr/>
        <p:nvPr/>
      </p:nvGrpSpPr>
      <p:grpSpPr>
        <a:xfrm>
          <a:off x="0" y="0"/>
          <a:ext cx="0" cy="0"/>
          <a:chOff x="0" y="0"/>
          <a:chExt cx="0" cy="0"/>
        </a:xfrm>
      </p:grpSpPr>
      <p:sp>
        <p:nvSpPr>
          <p:cNvPr id="23" name="Title 3">
            <a:extLst>
              <a:ext uri="{FF2B5EF4-FFF2-40B4-BE49-F238E27FC236}">
                <a16:creationId xmlns:a16="http://schemas.microsoft.com/office/drawing/2014/main" id="{211BB6E0-48F9-214C-AFEC-A3CEC7771DCA}"/>
              </a:ext>
            </a:extLst>
          </p:cNvPr>
          <p:cNvSpPr>
            <a:spLocks noGrp="1"/>
          </p:cNvSpPr>
          <p:nvPr>
            <p:ph type="title" hasCustomPrompt="1"/>
          </p:nvPr>
        </p:nvSpPr>
        <p:spPr>
          <a:xfrm>
            <a:off x="357809" y="354491"/>
            <a:ext cx="11529391" cy="2172065"/>
          </a:xfrm>
        </p:spPr>
        <p:txBody>
          <a:bodyPr anchor="b">
            <a:normAutofit/>
          </a:bodyPr>
          <a:lstStyle>
            <a:lvl1pPr>
              <a:defRPr sz="4800">
                <a:solidFill>
                  <a:schemeClr val="bg1"/>
                </a:solidFill>
              </a:defRPr>
            </a:lvl1pPr>
          </a:lstStyle>
          <a:p>
            <a:r>
              <a:rPr lang="en-US"/>
              <a:t>Click to EDIT TITLE</a:t>
            </a:r>
          </a:p>
        </p:txBody>
      </p:sp>
      <p:sp>
        <p:nvSpPr>
          <p:cNvPr id="24" name="Text Placeholder 7">
            <a:extLst>
              <a:ext uri="{FF2B5EF4-FFF2-40B4-BE49-F238E27FC236}">
                <a16:creationId xmlns:a16="http://schemas.microsoft.com/office/drawing/2014/main" id="{58023303-F6F2-1F48-9CD3-3E37769D2F7C}"/>
              </a:ext>
            </a:extLst>
          </p:cNvPr>
          <p:cNvSpPr>
            <a:spLocks noGrp="1"/>
          </p:cNvSpPr>
          <p:nvPr>
            <p:ph type="body" sz="quarter" idx="14"/>
          </p:nvPr>
        </p:nvSpPr>
        <p:spPr>
          <a:xfrm>
            <a:off x="341487" y="2836191"/>
            <a:ext cx="11552032" cy="29748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7">
            <a:extLst>
              <a:ext uri="{FF2B5EF4-FFF2-40B4-BE49-F238E27FC236}">
                <a16:creationId xmlns:a16="http://schemas.microsoft.com/office/drawing/2014/main" id="{D7DA9157-D3F0-4130-AD81-A49855762F34}"/>
              </a:ext>
            </a:extLst>
          </p:cNvPr>
          <p:cNvSpPr txBox="1">
            <a:spLocks/>
          </p:cNvSpPr>
          <p:nvPr userDrawn="1"/>
        </p:nvSpPr>
        <p:spPr>
          <a:xfrm>
            <a:off x="11658322" y="6437920"/>
            <a:ext cx="380589" cy="204829"/>
          </a:xfrm>
          <a:prstGeom prst="rect">
            <a:avLst/>
          </a:prstGeom>
        </p:spPr>
        <p:txBody>
          <a:bodyPr vert="horz" lIns="91440" tIns="45720" rIns="91440" bIns="45720" rtlCol="0" anchor="ctr"/>
          <a:lstStyle>
            <a:defPPr>
              <a:defRPr lang="en-US"/>
            </a:defPPr>
            <a:lvl1pPr marL="0" algn="ctr" defTabSz="914400" rtl="0" eaLnBrk="1" latinLnBrk="0" hangingPunct="1">
              <a:defRPr sz="800" b="0" i="0" kern="1200">
                <a:solidFill>
                  <a:schemeClr val="accent6">
                    <a:lumMod val="25000"/>
                    <a:lumOff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59A88F6-A667-2F47-A1AA-6AA2965AA51F}"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777308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tx1"/>
        </a:solidFill>
        <a:effectLst/>
      </p:bgPr>
    </p:bg>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C42717EF-9FEE-3446-A94D-EB0E7F13E0A1}"/>
              </a:ext>
            </a:extLst>
          </p:cNvPr>
          <p:cNvSpPr>
            <a:spLocks noGrp="1"/>
          </p:cNvSpPr>
          <p:nvPr>
            <p:ph type="title" hasCustomPrompt="1"/>
          </p:nvPr>
        </p:nvSpPr>
        <p:spPr>
          <a:xfrm>
            <a:off x="391236" y="447260"/>
            <a:ext cx="11409528" cy="1041171"/>
          </a:xfrm>
        </p:spPr>
        <p:txBody>
          <a:bodyPr>
            <a:normAutofit/>
          </a:bodyPr>
          <a:lstStyle>
            <a:lvl1pPr>
              <a:defRPr sz="4000" b="1" cap="all" baseline="0">
                <a:solidFill>
                  <a:schemeClr val="bg1"/>
                </a:solidFill>
              </a:defRPr>
            </a:lvl1pPr>
          </a:lstStyle>
          <a:p>
            <a:r>
              <a:rPr lang="en-US"/>
              <a:t>Click to edit title</a:t>
            </a:r>
          </a:p>
        </p:txBody>
      </p:sp>
      <p:sp>
        <p:nvSpPr>
          <p:cNvPr id="4" name="Slide Number Placeholder 7">
            <a:extLst>
              <a:ext uri="{FF2B5EF4-FFF2-40B4-BE49-F238E27FC236}">
                <a16:creationId xmlns:a16="http://schemas.microsoft.com/office/drawing/2014/main" id="{D902A46E-919C-4392-BE4E-89BAD9EC1C80}"/>
              </a:ext>
            </a:extLst>
          </p:cNvPr>
          <p:cNvSpPr txBox="1">
            <a:spLocks/>
          </p:cNvSpPr>
          <p:nvPr userDrawn="1"/>
        </p:nvSpPr>
        <p:spPr>
          <a:xfrm>
            <a:off x="11639157" y="6442742"/>
            <a:ext cx="345990" cy="204829"/>
          </a:xfrm>
          <a:prstGeom prst="rect">
            <a:avLst/>
          </a:prstGeom>
        </p:spPr>
        <p:txBody>
          <a:bodyPr vert="horz" lIns="91440" tIns="45720" rIns="91440" bIns="45720" rtlCol="0" anchor="ctr"/>
          <a:lstStyle>
            <a:defPPr>
              <a:defRPr lang="en-US"/>
            </a:defPPr>
            <a:lvl1pPr marL="0" algn="ctr" defTabSz="914400" rtl="0" eaLnBrk="1" latinLnBrk="0" hangingPunct="1">
              <a:defRPr sz="800" b="0" i="0" kern="1200">
                <a:solidFill>
                  <a:schemeClr val="accent6">
                    <a:lumMod val="25000"/>
                    <a:lumOff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59A88F6-A667-2F47-A1AA-6AA2965AA51F}" type="slidenum">
              <a:rPr lang="en-US" smtClean="0">
                <a:solidFill>
                  <a:schemeClr val="tx1"/>
                </a:solidFill>
              </a:rPr>
              <a:pPr/>
              <a:t>‹#›</a:t>
            </a:fld>
            <a:endParaRPr lang="en-US">
              <a:solidFill>
                <a:schemeClr val="tx1"/>
              </a:solidFill>
            </a:endParaRPr>
          </a:p>
        </p:txBody>
      </p:sp>
      <p:sp>
        <p:nvSpPr>
          <p:cNvPr id="5" name="Slide Number Placeholder 7">
            <a:extLst>
              <a:ext uri="{FF2B5EF4-FFF2-40B4-BE49-F238E27FC236}">
                <a16:creationId xmlns:a16="http://schemas.microsoft.com/office/drawing/2014/main" id="{D82BAEBF-8085-4F4E-A25D-061417785430}"/>
              </a:ext>
            </a:extLst>
          </p:cNvPr>
          <p:cNvSpPr txBox="1">
            <a:spLocks/>
          </p:cNvSpPr>
          <p:nvPr userDrawn="1"/>
        </p:nvSpPr>
        <p:spPr>
          <a:xfrm>
            <a:off x="9486579" y="6503509"/>
            <a:ext cx="380589" cy="204829"/>
          </a:xfrm>
          <a:prstGeom prst="rect">
            <a:avLst/>
          </a:prstGeom>
        </p:spPr>
        <p:txBody>
          <a:bodyPr vert="horz" lIns="91440" tIns="45720" rIns="91440" bIns="45720" rtlCol="0" anchor="ctr"/>
          <a:lstStyle>
            <a:defPPr>
              <a:defRPr lang="en-US"/>
            </a:defPPr>
            <a:lvl1pPr marL="0" algn="ctr" defTabSz="914400" rtl="0" eaLnBrk="1" latinLnBrk="0" hangingPunct="1">
              <a:defRPr sz="800" b="0" i="0" kern="1200">
                <a:solidFill>
                  <a:schemeClr val="accent6">
                    <a:lumMod val="25000"/>
                    <a:lumOff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tx1"/>
              </a:solidFill>
            </a:endParaRPr>
          </a:p>
        </p:txBody>
      </p:sp>
    </p:spTree>
    <p:extLst>
      <p:ext uri="{BB962C8B-B14F-4D97-AF65-F5344CB8AC3E}">
        <p14:creationId xmlns:p14="http://schemas.microsoft.com/office/powerpoint/2010/main" val="2738209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hart/Table (White)">
    <p:bg>
      <p:bgPr>
        <a:solidFill>
          <a:schemeClr val="tx1"/>
        </a:solidFill>
        <a:effectLst/>
      </p:bgPr>
    </p:bg>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64442A01-D117-E144-A3B3-6BE7EF049182}"/>
              </a:ext>
            </a:extLst>
          </p:cNvPr>
          <p:cNvSpPr>
            <a:spLocks noGrp="1"/>
          </p:cNvSpPr>
          <p:nvPr>
            <p:ph type="title" hasCustomPrompt="1"/>
          </p:nvPr>
        </p:nvSpPr>
        <p:spPr>
          <a:xfrm>
            <a:off x="391236" y="447260"/>
            <a:ext cx="11409528" cy="1041171"/>
          </a:xfrm>
        </p:spPr>
        <p:txBody>
          <a:bodyPr>
            <a:normAutofit/>
          </a:bodyPr>
          <a:lstStyle>
            <a:lvl1pPr>
              <a:defRPr sz="4000" b="1" cap="all" baseline="0">
                <a:solidFill>
                  <a:schemeClr val="bg1"/>
                </a:solidFill>
              </a:defRPr>
            </a:lvl1pPr>
          </a:lstStyle>
          <a:p>
            <a:r>
              <a:rPr lang="en-US"/>
              <a:t>CLICK TO EDIT TITLE</a:t>
            </a:r>
          </a:p>
        </p:txBody>
      </p:sp>
      <p:sp>
        <p:nvSpPr>
          <p:cNvPr id="18" name="Content Placeholder 3">
            <a:extLst>
              <a:ext uri="{FF2B5EF4-FFF2-40B4-BE49-F238E27FC236}">
                <a16:creationId xmlns:a16="http://schemas.microsoft.com/office/drawing/2014/main" id="{734348AA-FE79-7B4C-9305-9624B610AE6D}"/>
              </a:ext>
            </a:extLst>
          </p:cNvPr>
          <p:cNvSpPr>
            <a:spLocks noGrp="1"/>
          </p:cNvSpPr>
          <p:nvPr>
            <p:ph sz="quarter" idx="14"/>
          </p:nvPr>
        </p:nvSpPr>
        <p:spPr>
          <a:xfrm>
            <a:off x="391236" y="1699146"/>
            <a:ext cx="11409528" cy="4082961"/>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a:extLst>
              <a:ext uri="{FF2B5EF4-FFF2-40B4-BE49-F238E27FC236}">
                <a16:creationId xmlns:a16="http://schemas.microsoft.com/office/drawing/2014/main" id="{2F700752-8DA5-4BFE-B7B7-C8487B9028A5}"/>
              </a:ext>
            </a:extLst>
          </p:cNvPr>
          <p:cNvSpPr txBox="1">
            <a:spLocks/>
          </p:cNvSpPr>
          <p:nvPr userDrawn="1"/>
        </p:nvSpPr>
        <p:spPr>
          <a:xfrm>
            <a:off x="11639157" y="6442742"/>
            <a:ext cx="345990" cy="204829"/>
          </a:xfrm>
          <a:prstGeom prst="rect">
            <a:avLst/>
          </a:prstGeom>
        </p:spPr>
        <p:txBody>
          <a:bodyPr vert="horz" lIns="91440" tIns="45720" rIns="91440" bIns="45720" rtlCol="0" anchor="ctr"/>
          <a:lstStyle>
            <a:defPPr>
              <a:defRPr lang="en-US"/>
            </a:defPPr>
            <a:lvl1pPr marL="0" algn="ctr" defTabSz="914400" rtl="0" eaLnBrk="1" latinLnBrk="0" hangingPunct="1">
              <a:defRPr sz="800" b="0" i="0" kern="1200">
                <a:solidFill>
                  <a:schemeClr val="accent6">
                    <a:lumMod val="25000"/>
                    <a:lumOff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59A88F6-A667-2F47-A1AA-6AA2965AA51F}"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473762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Image (White)">
    <p:bg>
      <p:bgPr>
        <a:solidFill>
          <a:schemeClr val="tx1"/>
        </a:solidFill>
        <a:effectLst/>
      </p:bgPr>
    </p:bg>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ED123285-DE49-314A-A6D9-89A3EA09CC83}"/>
              </a:ext>
            </a:extLst>
          </p:cNvPr>
          <p:cNvSpPr>
            <a:spLocks noGrp="1"/>
          </p:cNvSpPr>
          <p:nvPr>
            <p:ph type="pic" sz="quarter" idx="11"/>
          </p:nvPr>
        </p:nvSpPr>
        <p:spPr>
          <a:xfrm>
            <a:off x="6509981" y="447260"/>
            <a:ext cx="5240349" cy="5267305"/>
          </a:xfrm>
        </p:spPr>
        <p:txBody>
          <a:bodyPr anchor="ctr"/>
          <a:lstStyle>
            <a:lvl1pPr algn="ctr">
              <a:defRPr/>
            </a:lvl1pPr>
          </a:lstStyle>
          <a:p>
            <a:r>
              <a:rPr lang="en-US"/>
              <a:t>Click icon to add picture</a:t>
            </a:r>
          </a:p>
        </p:txBody>
      </p:sp>
      <p:sp>
        <p:nvSpPr>
          <p:cNvPr id="12" name="Title 3">
            <a:extLst>
              <a:ext uri="{FF2B5EF4-FFF2-40B4-BE49-F238E27FC236}">
                <a16:creationId xmlns:a16="http://schemas.microsoft.com/office/drawing/2014/main" id="{A714495A-2210-6547-B947-147459F49CA1}"/>
              </a:ext>
            </a:extLst>
          </p:cNvPr>
          <p:cNvSpPr>
            <a:spLocks noGrp="1"/>
          </p:cNvSpPr>
          <p:nvPr>
            <p:ph type="title" hasCustomPrompt="1"/>
          </p:nvPr>
        </p:nvSpPr>
        <p:spPr>
          <a:xfrm>
            <a:off x="391236" y="447260"/>
            <a:ext cx="5911291" cy="1092377"/>
          </a:xfrm>
        </p:spPr>
        <p:txBody>
          <a:bodyPr>
            <a:noAutofit/>
          </a:bodyPr>
          <a:lstStyle>
            <a:lvl1pPr>
              <a:defRPr sz="4000" b="1" cap="all" baseline="0">
                <a:solidFill>
                  <a:schemeClr val="bg1"/>
                </a:solidFill>
              </a:defRPr>
            </a:lvl1pPr>
          </a:lstStyle>
          <a:p>
            <a:r>
              <a:rPr lang="en-US"/>
              <a:t>Click to edit title</a:t>
            </a:r>
          </a:p>
        </p:txBody>
      </p:sp>
      <p:sp>
        <p:nvSpPr>
          <p:cNvPr id="13" name="Text Placeholder 2">
            <a:extLst>
              <a:ext uri="{FF2B5EF4-FFF2-40B4-BE49-F238E27FC236}">
                <a16:creationId xmlns:a16="http://schemas.microsoft.com/office/drawing/2014/main" id="{D738C139-EA1F-164E-8062-46DBD17A14F8}"/>
              </a:ext>
            </a:extLst>
          </p:cNvPr>
          <p:cNvSpPr>
            <a:spLocks noGrp="1"/>
          </p:cNvSpPr>
          <p:nvPr>
            <p:ph type="body" sz="quarter" idx="14"/>
          </p:nvPr>
        </p:nvSpPr>
        <p:spPr>
          <a:xfrm>
            <a:off x="391235" y="1649997"/>
            <a:ext cx="5911291" cy="406456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7">
            <a:extLst>
              <a:ext uri="{FF2B5EF4-FFF2-40B4-BE49-F238E27FC236}">
                <a16:creationId xmlns:a16="http://schemas.microsoft.com/office/drawing/2014/main" id="{4EBAB797-8266-4785-B8C1-49B16BE6CF90}"/>
              </a:ext>
            </a:extLst>
          </p:cNvPr>
          <p:cNvSpPr txBox="1">
            <a:spLocks/>
          </p:cNvSpPr>
          <p:nvPr userDrawn="1"/>
        </p:nvSpPr>
        <p:spPr>
          <a:xfrm>
            <a:off x="11639157" y="6442742"/>
            <a:ext cx="345990" cy="204829"/>
          </a:xfrm>
          <a:prstGeom prst="rect">
            <a:avLst/>
          </a:prstGeom>
        </p:spPr>
        <p:txBody>
          <a:bodyPr vert="horz" lIns="91440" tIns="45720" rIns="91440" bIns="45720" rtlCol="0" anchor="ctr"/>
          <a:lstStyle>
            <a:defPPr>
              <a:defRPr lang="en-US"/>
            </a:defPPr>
            <a:lvl1pPr marL="0" algn="ctr" defTabSz="914400" rtl="0" eaLnBrk="1" latinLnBrk="0" hangingPunct="1">
              <a:defRPr sz="800" b="0" i="0" kern="1200">
                <a:solidFill>
                  <a:schemeClr val="accent6">
                    <a:lumMod val="25000"/>
                    <a:lumOff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59A88F6-A667-2F47-A1AA-6AA2965AA51F}"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949884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White)">
    <p:bg>
      <p:bgPr>
        <a:solidFill>
          <a:schemeClr val="tx1"/>
        </a:solidFill>
        <a:effectLst/>
      </p:bgPr>
    </p:bg>
    <p:spTree>
      <p:nvGrpSpPr>
        <p:cNvPr id="1" name=""/>
        <p:cNvGrpSpPr/>
        <p:nvPr/>
      </p:nvGrpSpPr>
      <p:grpSpPr>
        <a:xfrm>
          <a:off x="0" y="0"/>
          <a:ext cx="0" cy="0"/>
          <a:chOff x="0" y="0"/>
          <a:chExt cx="0" cy="0"/>
        </a:xfrm>
      </p:grpSpPr>
      <p:sp>
        <p:nvSpPr>
          <p:cNvPr id="19" name="Picture Placeholder 2">
            <a:extLst>
              <a:ext uri="{FF2B5EF4-FFF2-40B4-BE49-F238E27FC236}">
                <a16:creationId xmlns:a16="http://schemas.microsoft.com/office/drawing/2014/main" id="{9F7CE186-F75E-5E45-B05D-694997EBF9DA}"/>
              </a:ext>
            </a:extLst>
          </p:cNvPr>
          <p:cNvSpPr>
            <a:spLocks noGrp="1"/>
          </p:cNvSpPr>
          <p:nvPr>
            <p:ph type="pic" sz="quarter" idx="10"/>
          </p:nvPr>
        </p:nvSpPr>
        <p:spPr>
          <a:xfrm>
            <a:off x="0" y="342900"/>
            <a:ext cx="12192000" cy="5739848"/>
          </a:xfrm>
        </p:spPr>
        <p:txBody>
          <a:bodyPr anchor="ctr"/>
          <a:lstStyle>
            <a:lvl1pPr algn="ctr">
              <a:defRPr/>
            </a:lvl1pPr>
          </a:lstStyle>
          <a:p>
            <a:r>
              <a:rPr lang="en-US"/>
              <a:t>Click icon to add picture</a:t>
            </a:r>
          </a:p>
        </p:txBody>
      </p:sp>
      <p:sp>
        <p:nvSpPr>
          <p:cNvPr id="4" name="Slide Number Placeholder 7">
            <a:extLst>
              <a:ext uri="{FF2B5EF4-FFF2-40B4-BE49-F238E27FC236}">
                <a16:creationId xmlns:a16="http://schemas.microsoft.com/office/drawing/2014/main" id="{7D5C16B2-31B2-415F-A3B1-034D7466C490}"/>
              </a:ext>
            </a:extLst>
          </p:cNvPr>
          <p:cNvSpPr txBox="1">
            <a:spLocks/>
          </p:cNvSpPr>
          <p:nvPr userDrawn="1"/>
        </p:nvSpPr>
        <p:spPr>
          <a:xfrm>
            <a:off x="11639157" y="6442742"/>
            <a:ext cx="345990" cy="204829"/>
          </a:xfrm>
          <a:prstGeom prst="rect">
            <a:avLst/>
          </a:prstGeom>
        </p:spPr>
        <p:txBody>
          <a:bodyPr vert="horz" lIns="91440" tIns="45720" rIns="91440" bIns="45720" rtlCol="0" anchor="ctr"/>
          <a:lstStyle>
            <a:defPPr>
              <a:defRPr lang="en-US"/>
            </a:defPPr>
            <a:lvl1pPr marL="0" algn="ctr" defTabSz="914400" rtl="0" eaLnBrk="1" latinLnBrk="0" hangingPunct="1">
              <a:defRPr sz="800" b="0" i="0" kern="1200">
                <a:solidFill>
                  <a:schemeClr val="accent6">
                    <a:lumMod val="25000"/>
                    <a:lumOff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59A88F6-A667-2F47-A1AA-6AA2965AA51F}"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1509177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up Title and Content (White)">
    <p:bg>
      <p:bgPr>
        <a:solidFill>
          <a:schemeClr val="tx1"/>
        </a:solidFill>
        <a:effectLst/>
      </p:bgPr>
    </p:bg>
    <p:spTree>
      <p:nvGrpSpPr>
        <p:cNvPr id="1" name=""/>
        <p:cNvGrpSpPr/>
        <p:nvPr/>
      </p:nvGrpSpPr>
      <p:grpSpPr>
        <a:xfrm>
          <a:off x="0" y="0"/>
          <a:ext cx="0" cy="0"/>
          <a:chOff x="0" y="0"/>
          <a:chExt cx="0" cy="0"/>
        </a:xfrm>
      </p:grpSpPr>
      <p:sp>
        <p:nvSpPr>
          <p:cNvPr id="23" name="Text Placeholder 3">
            <a:extLst>
              <a:ext uri="{FF2B5EF4-FFF2-40B4-BE49-F238E27FC236}">
                <a16:creationId xmlns:a16="http://schemas.microsoft.com/office/drawing/2014/main" id="{1B85DD0E-C388-8148-B03F-0936FF14DD4E}"/>
              </a:ext>
            </a:extLst>
          </p:cNvPr>
          <p:cNvSpPr>
            <a:spLocks noGrp="1"/>
          </p:cNvSpPr>
          <p:nvPr>
            <p:ph type="body" sz="quarter" idx="10" hasCustomPrompt="1"/>
          </p:nvPr>
        </p:nvSpPr>
        <p:spPr>
          <a:xfrm>
            <a:off x="777498" y="1689749"/>
            <a:ext cx="3246278" cy="688975"/>
          </a:xfrm>
          <a:prstGeom prst="rect">
            <a:avLst/>
          </a:prstGeom>
        </p:spPr>
        <p:txBody>
          <a:bodyPr lIns="0" rIns="0" anchor="ctr">
            <a:normAutofit/>
          </a:bodyPr>
          <a:lstStyle>
            <a:lvl1pPr>
              <a:defRPr sz="2000" b="1" i="0" cap="all" baseline="0">
                <a:solidFill>
                  <a:schemeClr val="bg1">
                    <a:lumMod val="75000"/>
                    <a:lumOff val="25000"/>
                  </a:schemeClr>
                </a:solidFill>
                <a:latin typeface="Arial" panose="020B0604020202020204" pitchFamily="34" charset="0"/>
                <a:cs typeface="Arial" panose="020B0604020202020204" pitchFamily="34" charset="0"/>
              </a:defRPr>
            </a:lvl1pPr>
          </a:lstStyle>
          <a:p>
            <a:pPr lvl="0"/>
            <a:r>
              <a:rPr lang="en-US"/>
              <a:t>TITLE ONE</a:t>
            </a:r>
          </a:p>
        </p:txBody>
      </p:sp>
      <p:sp>
        <p:nvSpPr>
          <p:cNvPr id="24" name="Text Placeholder 3">
            <a:extLst>
              <a:ext uri="{FF2B5EF4-FFF2-40B4-BE49-F238E27FC236}">
                <a16:creationId xmlns:a16="http://schemas.microsoft.com/office/drawing/2014/main" id="{C7DBBD2B-5186-8C48-80C6-16E31C55DB09}"/>
              </a:ext>
            </a:extLst>
          </p:cNvPr>
          <p:cNvSpPr>
            <a:spLocks noGrp="1"/>
          </p:cNvSpPr>
          <p:nvPr>
            <p:ph type="body" sz="quarter" idx="11" hasCustomPrompt="1"/>
          </p:nvPr>
        </p:nvSpPr>
        <p:spPr>
          <a:xfrm>
            <a:off x="4511527" y="1689749"/>
            <a:ext cx="3246278" cy="688975"/>
          </a:xfrm>
          <a:prstGeom prst="rect">
            <a:avLst/>
          </a:prstGeom>
        </p:spPr>
        <p:txBody>
          <a:bodyPr lIns="0" rIns="0" anchor="ctr">
            <a:normAutofit/>
          </a:bodyPr>
          <a:lstStyle>
            <a:lvl1pPr>
              <a:defRPr sz="2000" b="1" i="0" cap="all" baseline="0">
                <a:solidFill>
                  <a:schemeClr val="bg1">
                    <a:lumMod val="75000"/>
                    <a:lumOff val="25000"/>
                  </a:schemeClr>
                </a:solidFill>
                <a:latin typeface="Arial" panose="020B0604020202020204" pitchFamily="34" charset="0"/>
                <a:cs typeface="Arial" panose="020B0604020202020204" pitchFamily="34" charset="0"/>
              </a:defRPr>
            </a:lvl1pPr>
          </a:lstStyle>
          <a:p>
            <a:pPr lvl="0"/>
            <a:r>
              <a:rPr lang="en-US"/>
              <a:t>TITLE TWO</a:t>
            </a:r>
          </a:p>
        </p:txBody>
      </p:sp>
      <p:sp>
        <p:nvSpPr>
          <p:cNvPr id="25" name="Text Placeholder 3">
            <a:extLst>
              <a:ext uri="{FF2B5EF4-FFF2-40B4-BE49-F238E27FC236}">
                <a16:creationId xmlns:a16="http://schemas.microsoft.com/office/drawing/2014/main" id="{FB525E5B-7D3E-FC47-84AC-89D01E44DAEB}"/>
              </a:ext>
            </a:extLst>
          </p:cNvPr>
          <p:cNvSpPr>
            <a:spLocks noGrp="1"/>
          </p:cNvSpPr>
          <p:nvPr>
            <p:ph type="body" sz="quarter" idx="12" hasCustomPrompt="1"/>
          </p:nvPr>
        </p:nvSpPr>
        <p:spPr>
          <a:xfrm>
            <a:off x="8183721" y="1689749"/>
            <a:ext cx="3246278" cy="688975"/>
          </a:xfrm>
          <a:prstGeom prst="rect">
            <a:avLst/>
          </a:prstGeom>
        </p:spPr>
        <p:txBody>
          <a:bodyPr lIns="0" rIns="0" anchor="ctr">
            <a:normAutofit/>
          </a:bodyPr>
          <a:lstStyle>
            <a:lvl1pPr>
              <a:defRPr sz="2000" b="1" i="0" cap="all" baseline="0">
                <a:solidFill>
                  <a:schemeClr val="bg1">
                    <a:lumMod val="75000"/>
                    <a:lumOff val="25000"/>
                  </a:schemeClr>
                </a:solidFill>
                <a:latin typeface="Arial" panose="020B0604020202020204" pitchFamily="34" charset="0"/>
                <a:cs typeface="Arial" panose="020B0604020202020204" pitchFamily="34" charset="0"/>
              </a:defRPr>
            </a:lvl1pPr>
          </a:lstStyle>
          <a:p>
            <a:pPr lvl="0"/>
            <a:r>
              <a:rPr lang="en-US"/>
              <a:t>TITLE THREE</a:t>
            </a:r>
          </a:p>
        </p:txBody>
      </p:sp>
      <p:sp>
        <p:nvSpPr>
          <p:cNvPr id="26" name="Text Placeholder 26">
            <a:extLst>
              <a:ext uri="{FF2B5EF4-FFF2-40B4-BE49-F238E27FC236}">
                <a16:creationId xmlns:a16="http://schemas.microsoft.com/office/drawing/2014/main" id="{1ECDB027-8857-B44D-B89B-506BC4A5193E}"/>
              </a:ext>
            </a:extLst>
          </p:cNvPr>
          <p:cNvSpPr>
            <a:spLocks noGrp="1"/>
          </p:cNvSpPr>
          <p:nvPr>
            <p:ph type="body" sz="quarter" idx="13"/>
          </p:nvPr>
        </p:nvSpPr>
        <p:spPr>
          <a:xfrm>
            <a:off x="777498" y="4313163"/>
            <a:ext cx="3246278" cy="1353148"/>
          </a:xfrm>
          <a:prstGeom prst="rect">
            <a:avLst/>
          </a:prstGeom>
        </p:spPr>
        <p:txBody>
          <a:bodyPr lIns="0" rIns="0">
            <a:no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26">
            <a:extLst>
              <a:ext uri="{FF2B5EF4-FFF2-40B4-BE49-F238E27FC236}">
                <a16:creationId xmlns:a16="http://schemas.microsoft.com/office/drawing/2014/main" id="{F8FBFEA6-53F3-4440-B8D4-1826AEF96551}"/>
              </a:ext>
            </a:extLst>
          </p:cNvPr>
          <p:cNvSpPr>
            <a:spLocks noGrp="1"/>
          </p:cNvSpPr>
          <p:nvPr>
            <p:ph type="body" sz="quarter" idx="14"/>
          </p:nvPr>
        </p:nvSpPr>
        <p:spPr>
          <a:xfrm>
            <a:off x="4511527" y="4313163"/>
            <a:ext cx="3246278" cy="1353148"/>
          </a:xfrm>
          <a:prstGeom prst="rect">
            <a:avLst/>
          </a:prstGeom>
        </p:spPr>
        <p:txBody>
          <a:bodyPr lIns="0" rIns="0">
            <a:no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6">
            <a:extLst>
              <a:ext uri="{FF2B5EF4-FFF2-40B4-BE49-F238E27FC236}">
                <a16:creationId xmlns:a16="http://schemas.microsoft.com/office/drawing/2014/main" id="{71AC6FE6-DAD3-3C4E-AEFB-E3F3BEBAD1D0}"/>
              </a:ext>
            </a:extLst>
          </p:cNvPr>
          <p:cNvSpPr>
            <a:spLocks noGrp="1"/>
          </p:cNvSpPr>
          <p:nvPr>
            <p:ph type="body" sz="quarter" idx="15"/>
          </p:nvPr>
        </p:nvSpPr>
        <p:spPr>
          <a:xfrm>
            <a:off x="8183722" y="4322221"/>
            <a:ext cx="3246278" cy="1353148"/>
          </a:xfrm>
          <a:prstGeom prst="rect">
            <a:avLst/>
          </a:prstGeom>
        </p:spPr>
        <p:txBody>
          <a:bodyPr lIns="0" rIns="0">
            <a:no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Picture Placeholder 2">
            <a:extLst>
              <a:ext uri="{FF2B5EF4-FFF2-40B4-BE49-F238E27FC236}">
                <a16:creationId xmlns:a16="http://schemas.microsoft.com/office/drawing/2014/main" id="{11BE89FD-1B12-2F43-98C6-DF8D6DA3806C}"/>
              </a:ext>
            </a:extLst>
          </p:cNvPr>
          <p:cNvSpPr>
            <a:spLocks noGrp="1"/>
          </p:cNvSpPr>
          <p:nvPr>
            <p:ph type="pic" sz="quarter" idx="16"/>
          </p:nvPr>
        </p:nvSpPr>
        <p:spPr>
          <a:xfrm>
            <a:off x="777498" y="2472415"/>
            <a:ext cx="3246278" cy="1717675"/>
          </a:xfrm>
          <a:prstGeom prst="rect">
            <a:avLst/>
          </a:prstGeom>
        </p:spPr>
        <p:txBody>
          <a:bodyPr anchor="ctr"/>
          <a:lstStyle>
            <a:lvl1pPr algn="ctr">
              <a:defRPr/>
            </a:lvl1pPr>
          </a:lstStyle>
          <a:p>
            <a:r>
              <a:rPr lang="en-US"/>
              <a:t>Click icon to add picture</a:t>
            </a:r>
          </a:p>
        </p:txBody>
      </p:sp>
      <p:sp>
        <p:nvSpPr>
          <p:cNvPr id="30" name="Picture Placeholder 2">
            <a:extLst>
              <a:ext uri="{FF2B5EF4-FFF2-40B4-BE49-F238E27FC236}">
                <a16:creationId xmlns:a16="http://schemas.microsoft.com/office/drawing/2014/main" id="{95F6D154-F67D-D04B-A22F-3252D356A8B5}"/>
              </a:ext>
            </a:extLst>
          </p:cNvPr>
          <p:cNvSpPr>
            <a:spLocks noGrp="1"/>
          </p:cNvSpPr>
          <p:nvPr>
            <p:ph type="pic" sz="quarter" idx="17"/>
          </p:nvPr>
        </p:nvSpPr>
        <p:spPr>
          <a:xfrm>
            <a:off x="4511527" y="2472415"/>
            <a:ext cx="3246278" cy="1717675"/>
          </a:xfrm>
          <a:prstGeom prst="rect">
            <a:avLst/>
          </a:prstGeom>
        </p:spPr>
        <p:txBody>
          <a:bodyPr anchor="ctr"/>
          <a:lstStyle>
            <a:lvl1pPr algn="ctr">
              <a:defRPr/>
            </a:lvl1pPr>
          </a:lstStyle>
          <a:p>
            <a:r>
              <a:rPr lang="en-US"/>
              <a:t>Click icon to add picture</a:t>
            </a:r>
          </a:p>
        </p:txBody>
      </p:sp>
      <p:sp>
        <p:nvSpPr>
          <p:cNvPr id="31" name="Picture Placeholder 2">
            <a:extLst>
              <a:ext uri="{FF2B5EF4-FFF2-40B4-BE49-F238E27FC236}">
                <a16:creationId xmlns:a16="http://schemas.microsoft.com/office/drawing/2014/main" id="{EA9EDF73-C3F6-3C40-B0BD-751553CE5067}"/>
              </a:ext>
            </a:extLst>
          </p:cNvPr>
          <p:cNvSpPr>
            <a:spLocks noGrp="1"/>
          </p:cNvSpPr>
          <p:nvPr>
            <p:ph type="pic" sz="quarter" idx="18"/>
          </p:nvPr>
        </p:nvSpPr>
        <p:spPr>
          <a:xfrm>
            <a:off x="8183721" y="2453365"/>
            <a:ext cx="3246278" cy="1717675"/>
          </a:xfrm>
          <a:prstGeom prst="rect">
            <a:avLst/>
          </a:prstGeom>
        </p:spPr>
        <p:txBody>
          <a:bodyPr anchor="ctr"/>
          <a:lstStyle>
            <a:lvl1pPr algn="ctr">
              <a:defRPr/>
            </a:lvl1pPr>
          </a:lstStyle>
          <a:p>
            <a:r>
              <a:rPr lang="en-US"/>
              <a:t>Click icon to add picture</a:t>
            </a:r>
          </a:p>
        </p:txBody>
      </p:sp>
      <p:sp>
        <p:nvSpPr>
          <p:cNvPr id="19" name="Title 3">
            <a:extLst>
              <a:ext uri="{FF2B5EF4-FFF2-40B4-BE49-F238E27FC236}">
                <a16:creationId xmlns:a16="http://schemas.microsoft.com/office/drawing/2014/main" id="{041235F5-028A-4BC3-B0AD-61DB0901D968}"/>
              </a:ext>
            </a:extLst>
          </p:cNvPr>
          <p:cNvSpPr>
            <a:spLocks noGrp="1"/>
          </p:cNvSpPr>
          <p:nvPr>
            <p:ph type="title" hasCustomPrompt="1"/>
          </p:nvPr>
        </p:nvSpPr>
        <p:spPr>
          <a:xfrm>
            <a:off x="391236" y="447260"/>
            <a:ext cx="11409528" cy="1041171"/>
          </a:xfrm>
        </p:spPr>
        <p:txBody>
          <a:bodyPr>
            <a:normAutofit/>
          </a:bodyPr>
          <a:lstStyle>
            <a:lvl1pPr>
              <a:defRPr sz="4000" b="1" cap="all" baseline="0">
                <a:solidFill>
                  <a:schemeClr val="bg1"/>
                </a:solidFill>
              </a:defRPr>
            </a:lvl1pPr>
          </a:lstStyle>
          <a:p>
            <a:r>
              <a:rPr lang="en-US"/>
              <a:t>CLICK TO EDIT TITLE</a:t>
            </a:r>
          </a:p>
        </p:txBody>
      </p:sp>
      <p:sp>
        <p:nvSpPr>
          <p:cNvPr id="13" name="Slide Number Placeholder 7">
            <a:extLst>
              <a:ext uri="{FF2B5EF4-FFF2-40B4-BE49-F238E27FC236}">
                <a16:creationId xmlns:a16="http://schemas.microsoft.com/office/drawing/2014/main" id="{3A413DA1-E59C-4C91-BCBD-249C505274C8}"/>
              </a:ext>
            </a:extLst>
          </p:cNvPr>
          <p:cNvSpPr txBox="1">
            <a:spLocks/>
          </p:cNvSpPr>
          <p:nvPr userDrawn="1"/>
        </p:nvSpPr>
        <p:spPr>
          <a:xfrm>
            <a:off x="11639157" y="6442742"/>
            <a:ext cx="345990" cy="204829"/>
          </a:xfrm>
          <a:prstGeom prst="rect">
            <a:avLst/>
          </a:prstGeom>
        </p:spPr>
        <p:txBody>
          <a:bodyPr vert="horz" lIns="91440" tIns="45720" rIns="91440" bIns="45720" rtlCol="0" anchor="ctr"/>
          <a:lstStyle>
            <a:defPPr>
              <a:defRPr lang="en-US"/>
            </a:defPPr>
            <a:lvl1pPr marL="0" algn="ctr" defTabSz="914400" rtl="0" eaLnBrk="1" latinLnBrk="0" hangingPunct="1">
              <a:defRPr sz="800" b="0" i="0" kern="1200">
                <a:solidFill>
                  <a:schemeClr val="accent6">
                    <a:lumMod val="25000"/>
                    <a:lumOff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59A88F6-A667-2F47-A1AA-6AA2965AA51F}"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1397426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ed List &amp; Description (White)">
    <p:bg>
      <p:bgPr>
        <a:solidFill>
          <a:schemeClr val="tx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EB5B9B14-BB1B-B64D-AA90-EEB915F02FBA}"/>
              </a:ext>
            </a:extLst>
          </p:cNvPr>
          <p:cNvSpPr>
            <a:spLocks noGrp="1"/>
          </p:cNvSpPr>
          <p:nvPr>
            <p:ph type="body" sz="quarter" idx="10"/>
          </p:nvPr>
        </p:nvSpPr>
        <p:spPr>
          <a:xfrm>
            <a:off x="5680129" y="1695268"/>
            <a:ext cx="6120635" cy="4089306"/>
          </a:xfrm>
        </p:spPr>
        <p:txBody>
          <a:bodyPr>
            <a:normAutofit/>
          </a:bodyPr>
          <a:lstStyle>
            <a:lvl1pPr marL="457200" marR="0" indent="-457200" algn="l" defTabSz="914400" rtl="0" eaLnBrk="1" fontAlgn="auto" latinLnBrk="0" hangingPunct="1">
              <a:lnSpc>
                <a:spcPct val="90000"/>
              </a:lnSpc>
              <a:spcBef>
                <a:spcPts val="1000"/>
              </a:spcBef>
              <a:spcAft>
                <a:spcPts val="0"/>
              </a:spcAft>
              <a:buClr>
                <a:schemeClr val="tx1">
                  <a:lumMod val="85000"/>
                </a:schemeClr>
              </a:buClr>
              <a:buSzTx/>
              <a:buFont typeface="Arial" panose="020B0604020202020204" pitchFamily="34" charset="0"/>
              <a:buChar char="•"/>
              <a:tabLst/>
              <a:defRPr sz="160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657350" indent="-285750">
              <a:buFont typeface="Arial" panose="020B0604020202020204" pitchFamily="34" charset="0"/>
              <a:buChar char="•"/>
              <a:defRPr>
                <a:solidFill>
                  <a:schemeClr val="bg1"/>
                </a:solidFill>
              </a:defRPr>
            </a:lvl4pPr>
            <a:lvl5pPr marL="2114550" indent="-285750">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3">
            <a:extLst>
              <a:ext uri="{FF2B5EF4-FFF2-40B4-BE49-F238E27FC236}">
                <a16:creationId xmlns:a16="http://schemas.microsoft.com/office/drawing/2014/main" id="{BF59FA24-EC98-AB45-840A-C4AE4C2EE846}"/>
              </a:ext>
            </a:extLst>
          </p:cNvPr>
          <p:cNvSpPr>
            <a:spLocks noGrp="1"/>
          </p:cNvSpPr>
          <p:nvPr>
            <p:ph type="title"/>
          </p:nvPr>
        </p:nvSpPr>
        <p:spPr>
          <a:xfrm>
            <a:off x="391236" y="447260"/>
            <a:ext cx="11409528" cy="1041171"/>
          </a:xfrm>
          <a:prstGeom prst="rect">
            <a:avLst/>
          </a:prstGeom>
        </p:spPr>
        <p:txBody>
          <a:bodyPr>
            <a:normAutofit/>
          </a:bodyPr>
          <a:lstStyle>
            <a:lvl1pPr>
              <a:defRPr sz="4000" b="1" cap="all" baseline="0">
                <a:solidFill>
                  <a:schemeClr val="bg1"/>
                </a:solidFill>
              </a:defRPr>
            </a:lvl1pPr>
          </a:lstStyle>
          <a:p>
            <a:r>
              <a:rPr lang="en-US"/>
              <a:t>Click to edit Master title style</a:t>
            </a:r>
          </a:p>
        </p:txBody>
      </p:sp>
      <p:sp>
        <p:nvSpPr>
          <p:cNvPr id="22" name="Content Placeholder 3">
            <a:extLst>
              <a:ext uri="{FF2B5EF4-FFF2-40B4-BE49-F238E27FC236}">
                <a16:creationId xmlns:a16="http://schemas.microsoft.com/office/drawing/2014/main" id="{B39257BF-B2BD-F645-BABA-D134EF0D226B}"/>
              </a:ext>
            </a:extLst>
          </p:cNvPr>
          <p:cNvSpPr>
            <a:spLocks noGrp="1"/>
          </p:cNvSpPr>
          <p:nvPr>
            <p:ph sz="quarter" idx="14"/>
          </p:nvPr>
        </p:nvSpPr>
        <p:spPr>
          <a:xfrm>
            <a:off x="391236" y="1699146"/>
            <a:ext cx="4885937" cy="4085783"/>
          </a:xfrm>
          <a:prstGeom prst="rect">
            <a:avLst/>
          </a:prstGeo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7">
            <a:extLst>
              <a:ext uri="{FF2B5EF4-FFF2-40B4-BE49-F238E27FC236}">
                <a16:creationId xmlns:a16="http://schemas.microsoft.com/office/drawing/2014/main" id="{EAF88DAC-C270-49BA-B227-0FF2D93508E5}"/>
              </a:ext>
            </a:extLst>
          </p:cNvPr>
          <p:cNvSpPr txBox="1">
            <a:spLocks/>
          </p:cNvSpPr>
          <p:nvPr userDrawn="1"/>
        </p:nvSpPr>
        <p:spPr>
          <a:xfrm>
            <a:off x="11639157" y="6442742"/>
            <a:ext cx="345990" cy="204829"/>
          </a:xfrm>
          <a:prstGeom prst="rect">
            <a:avLst/>
          </a:prstGeom>
        </p:spPr>
        <p:txBody>
          <a:bodyPr vert="horz" lIns="91440" tIns="45720" rIns="91440" bIns="45720" rtlCol="0" anchor="ctr"/>
          <a:lstStyle>
            <a:defPPr>
              <a:defRPr lang="en-US"/>
            </a:defPPr>
            <a:lvl1pPr marL="0" algn="ctr" defTabSz="914400" rtl="0" eaLnBrk="1" latinLnBrk="0" hangingPunct="1">
              <a:defRPr sz="800" b="0" i="0" kern="1200">
                <a:solidFill>
                  <a:schemeClr val="accent6">
                    <a:lumMod val="25000"/>
                    <a:lumOff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59A88F6-A667-2F47-A1AA-6AA2965AA51F}"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2504543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ulleted List &amp; Description">
    <p:bg>
      <p:bgPr>
        <a:solidFill>
          <a:schemeClr val="tx1"/>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224D2590-BF05-0146-BD80-3091FEDD6A64}"/>
              </a:ext>
            </a:extLst>
          </p:cNvPr>
          <p:cNvSpPr>
            <a:spLocks noGrp="1"/>
          </p:cNvSpPr>
          <p:nvPr>
            <p:ph type="body" sz="quarter" idx="10"/>
          </p:nvPr>
        </p:nvSpPr>
        <p:spPr>
          <a:xfrm>
            <a:off x="391237" y="1695268"/>
            <a:ext cx="11409528" cy="4062802"/>
          </a:xfrm>
        </p:spPr>
        <p:txBody>
          <a:bodyPr>
            <a:normAutofit/>
          </a:bodyPr>
          <a:lstStyle>
            <a:lvl1pPr marL="342900" marR="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sz="2400">
                <a:solidFill>
                  <a:schemeClr val="bg1"/>
                </a:solidFill>
              </a:defRPr>
            </a:lvl1pPr>
            <a:lvl2pPr marL="800100" indent="-342900">
              <a:buFont typeface="Arial" panose="020B0604020202020204" pitchFamily="34" charset="0"/>
              <a:buChar char="•"/>
              <a:defRPr sz="2000">
                <a:solidFill>
                  <a:schemeClr val="bg1"/>
                </a:solidFill>
              </a:defRPr>
            </a:lvl2pPr>
            <a:lvl3pPr marL="1257300" indent="-34290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a:solidFill>
                  <a:schemeClr val="bg1"/>
                </a:solidFill>
              </a:defRPr>
            </a:lvl4pPr>
            <a:lvl5pPr marL="2114550" indent="-285750">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177BDB90-1E59-074D-9825-03BCAD17A2E7}"/>
              </a:ext>
            </a:extLst>
          </p:cNvPr>
          <p:cNvSpPr>
            <a:spLocks noGrp="1"/>
          </p:cNvSpPr>
          <p:nvPr>
            <p:ph type="title" hasCustomPrompt="1"/>
          </p:nvPr>
        </p:nvSpPr>
        <p:spPr>
          <a:xfrm>
            <a:off x="391236" y="447260"/>
            <a:ext cx="11409528" cy="1041171"/>
          </a:xfrm>
          <a:prstGeom prst="rect">
            <a:avLst/>
          </a:prstGeom>
        </p:spPr>
        <p:txBody>
          <a:bodyPr>
            <a:normAutofit/>
          </a:bodyPr>
          <a:lstStyle>
            <a:lvl1pPr>
              <a:defRPr sz="4000" b="1" cap="all" baseline="0">
                <a:solidFill>
                  <a:schemeClr val="bg1"/>
                </a:solidFill>
              </a:defRPr>
            </a:lvl1pPr>
          </a:lstStyle>
          <a:p>
            <a:r>
              <a:rPr lang="en-US"/>
              <a:t>Click to edit title</a:t>
            </a:r>
          </a:p>
        </p:txBody>
      </p:sp>
      <p:sp>
        <p:nvSpPr>
          <p:cNvPr id="5" name="Slide Number Placeholder 7">
            <a:extLst>
              <a:ext uri="{FF2B5EF4-FFF2-40B4-BE49-F238E27FC236}">
                <a16:creationId xmlns:a16="http://schemas.microsoft.com/office/drawing/2014/main" id="{87FA1CD1-C2B4-4EB5-BC63-83252B7351A7}"/>
              </a:ext>
            </a:extLst>
          </p:cNvPr>
          <p:cNvSpPr txBox="1">
            <a:spLocks/>
          </p:cNvSpPr>
          <p:nvPr userDrawn="1"/>
        </p:nvSpPr>
        <p:spPr>
          <a:xfrm>
            <a:off x="11639157" y="6442742"/>
            <a:ext cx="345990" cy="204829"/>
          </a:xfrm>
          <a:prstGeom prst="rect">
            <a:avLst/>
          </a:prstGeom>
        </p:spPr>
        <p:txBody>
          <a:bodyPr vert="horz" lIns="91440" tIns="45720" rIns="91440" bIns="45720" rtlCol="0" anchor="ctr"/>
          <a:lstStyle>
            <a:defPPr>
              <a:defRPr lang="en-US"/>
            </a:defPPr>
            <a:lvl1pPr marL="0" algn="ctr" defTabSz="914400" rtl="0" eaLnBrk="1" latinLnBrk="0" hangingPunct="1">
              <a:defRPr sz="800" b="0" i="0" kern="1200">
                <a:solidFill>
                  <a:schemeClr val="accent6">
                    <a:lumMod val="25000"/>
                    <a:lumOff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59A88F6-A667-2F47-A1AA-6AA2965AA51F}"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2491616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0897BAA3-5A7D-4AEA-971F-E2228217A54F}"/>
              </a:ext>
            </a:extLst>
          </p:cNvPr>
          <p:cNvSpPr/>
          <p:nvPr userDrawn="1"/>
        </p:nvSpPr>
        <p:spPr>
          <a:xfrm>
            <a:off x="0" y="6135756"/>
            <a:ext cx="12192000" cy="722243"/>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Placeholder 1">
            <a:extLst>
              <a:ext uri="{FF2B5EF4-FFF2-40B4-BE49-F238E27FC236}">
                <a16:creationId xmlns:a16="http://schemas.microsoft.com/office/drawing/2014/main" id="{FBB0840D-E761-324D-A501-0EF0009A1B2A}"/>
              </a:ext>
            </a:extLst>
          </p:cNvPr>
          <p:cNvSpPr>
            <a:spLocks noGrp="1"/>
          </p:cNvSpPr>
          <p:nvPr>
            <p:ph type="title"/>
          </p:nvPr>
        </p:nvSpPr>
        <p:spPr>
          <a:xfrm>
            <a:off x="367175" y="365126"/>
            <a:ext cx="11460390" cy="1243220"/>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2">
            <a:extLst>
              <a:ext uri="{FF2B5EF4-FFF2-40B4-BE49-F238E27FC236}">
                <a16:creationId xmlns:a16="http://schemas.microsoft.com/office/drawing/2014/main" id="{363ABFEB-DC8C-0D49-A54E-FAA3190B3D37}"/>
              </a:ext>
            </a:extLst>
          </p:cNvPr>
          <p:cNvSpPr>
            <a:spLocks noGrp="1"/>
          </p:cNvSpPr>
          <p:nvPr>
            <p:ph type="body" idx="1"/>
          </p:nvPr>
        </p:nvSpPr>
        <p:spPr>
          <a:xfrm>
            <a:off x="367175" y="1825625"/>
            <a:ext cx="11460390" cy="42397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D5681C27-749F-4768-BB79-A155C946D2BC}"/>
              </a:ext>
            </a:extLst>
          </p:cNvPr>
          <p:cNvGrpSpPr/>
          <p:nvPr userDrawn="1"/>
        </p:nvGrpSpPr>
        <p:grpSpPr>
          <a:xfrm>
            <a:off x="0" y="6249434"/>
            <a:ext cx="12192000" cy="608566"/>
            <a:chOff x="0" y="6054969"/>
            <a:chExt cx="12192000" cy="803031"/>
          </a:xfrm>
        </p:grpSpPr>
        <p:sp>
          <p:nvSpPr>
            <p:cNvPr id="14" name="Rectangle 13">
              <a:extLst>
                <a:ext uri="{FF2B5EF4-FFF2-40B4-BE49-F238E27FC236}">
                  <a16:creationId xmlns:a16="http://schemas.microsoft.com/office/drawing/2014/main" id="{B4A45BF6-5AB3-4691-B764-AA2956FEE283}"/>
                </a:ext>
              </a:extLst>
            </p:cNvPr>
            <p:cNvSpPr/>
            <p:nvPr userDrawn="1"/>
          </p:nvSpPr>
          <p:spPr>
            <a:xfrm>
              <a:off x="0" y="6054969"/>
              <a:ext cx="12192000" cy="803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B3E1F37A-CB50-46FE-8B9D-26546672EF26}"/>
                </a:ext>
              </a:extLst>
            </p:cNvPr>
            <p:cNvSpPr txBox="1"/>
            <p:nvPr userDrawn="1"/>
          </p:nvSpPr>
          <p:spPr>
            <a:xfrm>
              <a:off x="2501793" y="6274940"/>
              <a:ext cx="6872073" cy="312429"/>
            </a:xfrm>
            <a:prstGeom prst="rect">
              <a:avLst/>
            </a:prstGeom>
            <a:noFill/>
          </p:spPr>
          <p:txBody>
            <a:bodyPr wrap="none" lIns="0" tIns="41040" rIns="0" bIns="4104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b="0" i="0" cap="all" spc="0" baseline="0">
                  <a:solidFill>
                    <a:schemeClr val="tx1"/>
                  </a:solidFill>
                  <a:latin typeface="Klavika Regular" panose="020B0506040000020004" pitchFamily="34" charset="0"/>
                  <a:cs typeface="Arial" panose="020B0604020202020204" pitchFamily="34" charset="0"/>
                </a:rPr>
                <a:t>AMD Public      |      Reboot Develop Blue      |       A DEEP DIVE INTO FIDELITYFX SUPER RESOLUTION 2      |     September 2022</a:t>
              </a:r>
            </a:p>
          </p:txBody>
        </p:sp>
      </p:grpSp>
      <p:pic>
        <p:nvPicPr>
          <p:cNvPr id="10" name="Picture 9" descr="A picture containing drawing, plate&#10;&#10;Description automatically generated">
            <a:extLst>
              <a:ext uri="{FF2B5EF4-FFF2-40B4-BE49-F238E27FC236}">
                <a16:creationId xmlns:a16="http://schemas.microsoft.com/office/drawing/2014/main" id="{F3EBC1CA-85F7-45F3-945C-85C74E2BA2DD}"/>
              </a:ext>
            </a:extLst>
          </p:cNvPr>
          <p:cNvPicPr>
            <a:picLocks noChangeAspect="1"/>
          </p:cNvPicPr>
          <p:nvPr userDrawn="1"/>
        </p:nvPicPr>
        <p:blipFill>
          <a:blip r:embed="rId21"/>
          <a:stretch>
            <a:fillRect/>
          </a:stretch>
        </p:blipFill>
        <p:spPr>
          <a:xfrm>
            <a:off x="292815" y="6416136"/>
            <a:ext cx="999654" cy="285546"/>
          </a:xfrm>
          <a:prstGeom prst="rect">
            <a:avLst/>
          </a:prstGeom>
        </p:spPr>
      </p:pic>
    </p:spTree>
    <p:extLst>
      <p:ext uri="{BB962C8B-B14F-4D97-AF65-F5344CB8AC3E}">
        <p14:creationId xmlns:p14="http://schemas.microsoft.com/office/powerpoint/2010/main" val="11472795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80" r:id="rId18"/>
    <p:sldLayoutId id="2147483681" r:id="rId19"/>
  </p:sldLayoutIdLst>
  <p:hf hdr="0" ftr="0" dt="0"/>
  <p:txStyles>
    <p:titleStyle>
      <a:lvl1pPr algn="l" defTabSz="914400" rtl="0" eaLnBrk="1" latinLnBrk="0" hangingPunct="1">
        <a:lnSpc>
          <a:spcPct val="90000"/>
        </a:lnSpc>
        <a:spcBef>
          <a:spcPct val="0"/>
        </a:spcBef>
        <a:buNone/>
        <a:defRPr sz="4000" b="1" i="0" kern="1200" cap="all" baseline="0">
          <a:solidFill>
            <a:schemeClr val="bg1"/>
          </a:solidFill>
          <a:latin typeface="Arial" panose="020B0604020202020204" pitchFamily="34" charset="0"/>
          <a:ea typeface="+mj-ea"/>
          <a:cs typeface="+mj-cs"/>
        </a:defRPr>
      </a:lvl1pPr>
    </p:titleStyle>
    <p:bodyStyle>
      <a:lvl1pPr marL="0" indent="0" algn="l" defTabSz="914400" rtl="0" eaLnBrk="1" latinLnBrk="0" hangingPunct="1">
        <a:lnSpc>
          <a:spcPct val="90000"/>
        </a:lnSpc>
        <a:spcBef>
          <a:spcPts val="1000"/>
        </a:spcBef>
        <a:buClr>
          <a:srgbClr val="231E1F"/>
        </a:buClr>
        <a:buFont typeface="Arial" panose="020B0604020202020204" pitchFamily="34" charset="0"/>
        <a:buNone/>
        <a:defRPr sz="2400" b="0" i="0" kern="1200">
          <a:solidFill>
            <a:schemeClr val="bg1"/>
          </a:solidFill>
          <a:latin typeface="Arial" panose="020B0604020202020204" pitchFamily="34" charset="0"/>
          <a:ea typeface="+mn-ea"/>
          <a:cs typeface="+mn-cs"/>
        </a:defRPr>
      </a:lvl1pPr>
      <a:lvl2pPr marL="800100" indent="-342900" algn="l" defTabSz="914400" rtl="0" eaLnBrk="1" latinLnBrk="0" hangingPunct="1">
        <a:lnSpc>
          <a:spcPct val="90000"/>
        </a:lnSpc>
        <a:spcBef>
          <a:spcPts val="500"/>
        </a:spcBef>
        <a:buClr>
          <a:srgbClr val="231E1F"/>
        </a:buClr>
        <a:buFont typeface="Arial" panose="020B0604020202020204" pitchFamily="34" charset="0"/>
        <a:buChar char="•"/>
        <a:defRPr sz="2000" b="0" i="0" kern="1200">
          <a:solidFill>
            <a:schemeClr val="bg1"/>
          </a:solidFill>
          <a:latin typeface="Arial" panose="020B0604020202020204" pitchFamily="34" charset="0"/>
          <a:ea typeface="+mn-ea"/>
          <a:cs typeface="+mn-cs"/>
        </a:defRPr>
      </a:lvl2pPr>
      <a:lvl3pPr marL="1200150" indent="-285750" algn="l" defTabSz="914400" rtl="0" eaLnBrk="1" latinLnBrk="0" hangingPunct="1">
        <a:lnSpc>
          <a:spcPct val="90000"/>
        </a:lnSpc>
        <a:spcBef>
          <a:spcPts val="500"/>
        </a:spcBef>
        <a:buClr>
          <a:srgbClr val="231E1F"/>
        </a:buClr>
        <a:buSzPct val="50000"/>
        <a:buFont typeface="Arial" panose="020B0604020202020204" pitchFamily="34" charset="0"/>
        <a:buChar char="•"/>
        <a:defRPr sz="1800" b="0" i="0" kern="1200">
          <a:solidFill>
            <a:schemeClr val="bg1"/>
          </a:solidFill>
          <a:latin typeface="Arial" panose="020B0604020202020204" pitchFamily="34" charset="0"/>
          <a:ea typeface="+mn-ea"/>
          <a:cs typeface="+mn-cs"/>
        </a:defRPr>
      </a:lvl3pPr>
      <a:lvl4pPr marL="1657350" indent="-285750" algn="l" defTabSz="914400" rtl="0" eaLnBrk="1" latinLnBrk="0" hangingPunct="1">
        <a:lnSpc>
          <a:spcPct val="90000"/>
        </a:lnSpc>
        <a:spcBef>
          <a:spcPts val="500"/>
        </a:spcBef>
        <a:buClr>
          <a:schemeClr val="accent5"/>
        </a:buClr>
        <a:buSzPct val="50000"/>
        <a:buFont typeface="Arial" panose="020B0604020202020204" pitchFamily="34" charset="0"/>
        <a:buChar char="•"/>
        <a:defRPr sz="1600" b="0" i="0" kern="1200">
          <a:solidFill>
            <a:schemeClr val="bg1"/>
          </a:solidFill>
          <a:latin typeface="Arial" panose="020B0604020202020204" pitchFamily="34" charset="0"/>
          <a:ea typeface="+mn-ea"/>
          <a:cs typeface="+mn-cs"/>
        </a:defRPr>
      </a:lvl4pPr>
      <a:lvl5pPr marL="2114550" indent="-285750" algn="l" defTabSz="914400" rtl="0" eaLnBrk="1" latinLnBrk="0" hangingPunct="1">
        <a:lnSpc>
          <a:spcPct val="90000"/>
        </a:lnSpc>
        <a:spcBef>
          <a:spcPts val="500"/>
        </a:spcBef>
        <a:buClr>
          <a:schemeClr val="bg2"/>
        </a:buClr>
        <a:buSzPct val="50000"/>
        <a:buFont typeface="Arial" panose="020B0604020202020204" pitchFamily="34" charset="0"/>
        <a:buChar char="•"/>
        <a:defRPr sz="1400" b="0" i="0" kern="120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7200">
          <p15:clr>
            <a:srgbClr val="F26B43"/>
          </p15:clr>
        </p15:guide>
        <p15:guide id="4" orient="horz" pos="4104">
          <p15:clr>
            <a:srgbClr val="F26B43"/>
          </p15:clr>
        </p15:guide>
        <p15:guide id="5" pos="480">
          <p15:clr>
            <a:srgbClr val="F26B43"/>
          </p15:clr>
        </p15:guide>
        <p15:guide id="6" orient="horz" pos="21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22.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44.jpeg"/><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47.jpe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52.jpe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55.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62.sv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64.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66.sv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18.xml"/><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hyperlink" Target="mailto:Dihara.Wijetunga@amd.com"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7.gif"/></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E03A02C-9AFB-4382-84A0-F2FFD01056B8}"/>
              </a:ext>
            </a:extLst>
          </p:cNvPr>
          <p:cNvSpPr>
            <a:spLocks noGrp="1"/>
          </p:cNvSpPr>
          <p:nvPr>
            <p:ph type="body" sz="quarter" idx="11"/>
          </p:nvPr>
        </p:nvSpPr>
        <p:spPr>
          <a:xfrm>
            <a:off x="6382027" y="3802205"/>
            <a:ext cx="5447754" cy="1382080"/>
          </a:xfrm>
        </p:spPr>
        <p:txBody>
          <a:bodyPr vert="horz" lIns="91440" tIns="45720" rIns="91440" bIns="45720" rtlCol="0" anchor="t">
            <a:noAutofit/>
          </a:bodyPr>
          <a:lstStyle/>
          <a:p>
            <a:r>
              <a:rPr lang="en-US" dirty="0">
                <a:solidFill>
                  <a:schemeClr val="bg1"/>
                </a:solidFill>
                <a:latin typeface="Klavika Regular" panose="020B0506040000020004" pitchFamily="34" charset="0"/>
                <a:cs typeface="Arial"/>
              </a:rPr>
              <a:t>Dihara Wijetunga</a:t>
            </a:r>
          </a:p>
          <a:p>
            <a:r>
              <a:rPr lang="en-US" dirty="0">
                <a:solidFill>
                  <a:schemeClr val="bg1"/>
                </a:solidFill>
                <a:latin typeface="Klavika Regular" panose="020B0506040000020004" pitchFamily="34" charset="0"/>
                <a:cs typeface="Arial"/>
              </a:rPr>
              <a:t>Senior Software Development Engineer, AMD</a:t>
            </a:r>
            <a:endParaRPr lang="en-GB" dirty="0">
              <a:solidFill>
                <a:schemeClr val="bg1"/>
              </a:solidFill>
              <a:latin typeface="Klavika Regular" panose="020B0506040000020004" pitchFamily="34" charset="0"/>
              <a:cs typeface="Arial"/>
            </a:endParaRPr>
          </a:p>
        </p:txBody>
      </p:sp>
      <p:sp>
        <p:nvSpPr>
          <p:cNvPr id="4" name="Title 3">
            <a:extLst>
              <a:ext uri="{FF2B5EF4-FFF2-40B4-BE49-F238E27FC236}">
                <a16:creationId xmlns:a16="http://schemas.microsoft.com/office/drawing/2014/main" id="{E722A5CB-9126-44F8-8AD2-074C9D78233A}"/>
              </a:ext>
            </a:extLst>
          </p:cNvPr>
          <p:cNvSpPr>
            <a:spLocks noGrp="1"/>
          </p:cNvSpPr>
          <p:nvPr>
            <p:ph type="title"/>
          </p:nvPr>
        </p:nvSpPr>
        <p:spPr>
          <a:xfrm>
            <a:off x="2206487" y="2381185"/>
            <a:ext cx="9623293" cy="1337072"/>
          </a:xfrm>
        </p:spPr>
        <p:txBody>
          <a:bodyPr>
            <a:noAutofit/>
          </a:bodyPr>
          <a:lstStyle/>
          <a:p>
            <a:r>
              <a:rPr lang="en-GB" sz="3200" dirty="0">
                <a:latin typeface="Klavika Bold"/>
                <a:cs typeface="Arial"/>
              </a:rPr>
              <a:t>A Deep dive into </a:t>
            </a:r>
            <a:br>
              <a:rPr lang="en-GB" sz="3200" dirty="0">
                <a:latin typeface="Klavika Bold"/>
                <a:cs typeface="Arial"/>
              </a:rPr>
            </a:br>
            <a:r>
              <a:rPr lang="en-GB" sz="3200" dirty="0">
                <a:latin typeface="Klavika Bold"/>
                <a:cs typeface="Arial"/>
              </a:rPr>
              <a:t>FidelityFX Super  Resolution 2</a:t>
            </a:r>
            <a:br>
              <a:rPr lang="en-GB" sz="3200" dirty="0">
                <a:latin typeface="Klavika Bold"/>
                <a:cs typeface="Arial"/>
              </a:rPr>
            </a:br>
            <a:endParaRPr lang="en-GB" sz="3200" dirty="0">
              <a:latin typeface="Klavika Bold"/>
              <a:cs typeface="Arial"/>
            </a:endParaRPr>
          </a:p>
        </p:txBody>
      </p:sp>
    </p:spTree>
    <p:extLst>
      <p:ext uri="{BB962C8B-B14F-4D97-AF65-F5344CB8AC3E}">
        <p14:creationId xmlns:p14="http://schemas.microsoft.com/office/powerpoint/2010/main" val="1553145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90679-C31B-2797-E0F8-A93F9373AB94}"/>
              </a:ext>
            </a:extLst>
          </p:cNvPr>
          <p:cNvSpPr>
            <a:spLocks noGrp="1"/>
          </p:cNvSpPr>
          <p:nvPr>
            <p:ph type="title"/>
          </p:nvPr>
        </p:nvSpPr>
        <p:spPr/>
        <p:txBody>
          <a:bodyPr/>
          <a:lstStyle/>
          <a:p>
            <a:r>
              <a:rPr lang="en-GB" sz="3550" dirty="0">
                <a:latin typeface="Klavika Regular"/>
                <a:cs typeface="Arial"/>
              </a:rPr>
              <a:t>Compute LUMINANCE PYRAMID PASS</a:t>
            </a:r>
            <a:endParaRPr lang="en-GB" dirty="0">
              <a:latin typeface="Klavika Regular" panose="020B05060400000200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35EE80C3-7E3A-7B7C-4C23-B6BD08B047A3}"/>
              </a:ext>
            </a:extLst>
          </p:cNvPr>
          <p:cNvSpPr>
            <a:spLocks noGrp="1"/>
          </p:cNvSpPr>
          <p:nvPr>
            <p:ph type="body" sz="quarter" idx="10"/>
          </p:nvPr>
        </p:nvSpPr>
        <p:spPr>
          <a:xfrm>
            <a:off x="491768" y="1281866"/>
            <a:ext cx="7370084" cy="4923387"/>
          </a:xfrm>
        </p:spPr>
        <p:txBody>
          <a:bodyPr vert="horz" lIns="0" tIns="45720" rIns="0" bIns="45720" rtlCol="0" anchor="t">
            <a:normAutofit/>
          </a:bodyPr>
          <a:lstStyle/>
          <a:p>
            <a:pPr marL="285750" indent="-285750">
              <a:buFont typeface="Arial"/>
              <a:buChar char="•"/>
            </a:pPr>
            <a:r>
              <a:rPr lang="en-GB" sz="2000" dirty="0">
                <a:latin typeface="Klavika Regular"/>
              </a:rPr>
              <a:t>Generates low-resolution luminance of </a:t>
            </a:r>
            <a:r>
              <a:rPr lang="en-GB" sz="2000" dirty="0" err="1">
                <a:latin typeface="Klavika Regular"/>
              </a:rPr>
              <a:t>color</a:t>
            </a:r>
            <a:r>
              <a:rPr lang="en-GB" sz="2000" dirty="0">
                <a:latin typeface="Klavika Regular"/>
              </a:rPr>
              <a:t> buffer</a:t>
            </a:r>
          </a:p>
          <a:p>
            <a:pPr marL="600008" lvl="1" indent="-342900">
              <a:buFont typeface="Arial" panose="020B0604020202020204" pitchFamily="34" charset="0"/>
              <a:buChar char="•"/>
            </a:pPr>
            <a:r>
              <a:rPr lang="en-GB" sz="1800" dirty="0">
                <a:latin typeface="Klavika Regular"/>
              </a:rPr>
              <a:t>Used for detecting shading changes</a:t>
            </a:r>
          </a:p>
          <a:p>
            <a:pPr marL="285750" indent="-285750">
              <a:buFont typeface="Arial"/>
              <a:buChar char="•"/>
            </a:pPr>
            <a:r>
              <a:rPr lang="en-US" sz="2000" dirty="0">
                <a:latin typeface="Klavika Regular"/>
              </a:rPr>
              <a:t>Exposure value</a:t>
            </a:r>
          </a:p>
          <a:p>
            <a:pPr marL="542290" lvl="1" indent="-285750">
              <a:buFont typeface="Arial"/>
              <a:buChar char="•"/>
            </a:pPr>
            <a:r>
              <a:rPr lang="en-US" sz="1800" dirty="0">
                <a:latin typeface="Klavika Regular"/>
              </a:rPr>
              <a:t>Used in subsequent stages if Auto Exposure flag is set</a:t>
            </a:r>
          </a:p>
          <a:p>
            <a:pPr marL="542290" lvl="1" indent="-285750">
              <a:buFont typeface="Wingdings"/>
              <a:buChar char="§"/>
            </a:pPr>
            <a:endParaRPr lang="en-GB" sz="1600" dirty="0">
              <a:latin typeface="Klavika Regular" panose="020B0506040000020004" pitchFamily="34" charset="0"/>
            </a:endParaRPr>
          </a:p>
        </p:txBody>
      </p:sp>
      <p:pic>
        <p:nvPicPr>
          <p:cNvPr id="6" name="Graphic 5">
            <a:extLst>
              <a:ext uri="{FF2B5EF4-FFF2-40B4-BE49-F238E27FC236}">
                <a16:creationId xmlns:a16="http://schemas.microsoft.com/office/drawing/2014/main" id="{F3B59371-1E97-5526-A6D1-D78CAFFEF1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1396" y="3197699"/>
            <a:ext cx="10604718" cy="2452695"/>
          </a:xfrm>
          <a:prstGeom prst="rect">
            <a:avLst/>
          </a:prstGeom>
        </p:spPr>
      </p:pic>
    </p:spTree>
    <p:extLst>
      <p:ext uri="{BB962C8B-B14F-4D97-AF65-F5344CB8AC3E}">
        <p14:creationId xmlns:p14="http://schemas.microsoft.com/office/powerpoint/2010/main" val="55573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90679-C31B-2797-E0F8-A93F9373AB94}"/>
              </a:ext>
            </a:extLst>
          </p:cNvPr>
          <p:cNvSpPr>
            <a:spLocks noGrp="1"/>
          </p:cNvSpPr>
          <p:nvPr>
            <p:ph type="title"/>
          </p:nvPr>
        </p:nvSpPr>
        <p:spPr/>
        <p:txBody>
          <a:bodyPr/>
          <a:lstStyle/>
          <a:p>
            <a:r>
              <a:rPr lang="en-GB" sz="3550" dirty="0">
                <a:latin typeface="Klavika Regular"/>
                <a:cs typeface="Arial"/>
              </a:rPr>
              <a:t>Compute LUMINANCE PYRAMID PASS</a:t>
            </a:r>
            <a:endParaRPr lang="en-GB" dirty="0">
              <a:latin typeface="Klavika Regular" panose="020B05060400000200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35EE80C3-7E3A-7B7C-4C23-B6BD08B047A3}"/>
              </a:ext>
            </a:extLst>
          </p:cNvPr>
          <p:cNvSpPr>
            <a:spLocks noGrp="1"/>
          </p:cNvSpPr>
          <p:nvPr>
            <p:ph type="body" sz="quarter" idx="10"/>
          </p:nvPr>
        </p:nvSpPr>
        <p:spPr>
          <a:xfrm>
            <a:off x="491768" y="1281866"/>
            <a:ext cx="6301628" cy="4923387"/>
          </a:xfrm>
        </p:spPr>
        <p:txBody>
          <a:bodyPr vert="horz" lIns="0" tIns="45720" rIns="0" bIns="45720" rtlCol="0" anchor="t">
            <a:normAutofit/>
          </a:bodyPr>
          <a:lstStyle/>
          <a:p>
            <a:pPr marL="342900" indent="-342900">
              <a:buSzPct val="80000"/>
              <a:buFont typeface="Arial" panose="020B0604020202020204" pitchFamily="34" charset="0"/>
              <a:buChar char="•"/>
            </a:pPr>
            <a:r>
              <a:rPr lang="en-GB" sz="2000" dirty="0">
                <a:latin typeface="Klavika Regular"/>
              </a:rPr>
              <a:t>SPD – FidelityFX Single Pass </a:t>
            </a:r>
            <a:r>
              <a:rPr lang="en-GB" sz="2000" dirty="0" err="1">
                <a:latin typeface="Klavika Regular"/>
              </a:rPr>
              <a:t>Downsampler</a:t>
            </a:r>
            <a:endParaRPr lang="en-US" sz="2000" dirty="0">
              <a:latin typeface="Klavika Regular"/>
            </a:endParaRPr>
          </a:p>
          <a:p>
            <a:pPr marL="542290" lvl="1" indent="-285750">
              <a:buFont typeface="Arial"/>
              <a:buChar char="•"/>
            </a:pPr>
            <a:r>
              <a:rPr lang="en-GB" sz="1800" dirty="0">
                <a:latin typeface="Klavika Regular"/>
              </a:rPr>
              <a:t>Optimized compute shader for outputting multiple </a:t>
            </a:r>
            <a:r>
              <a:rPr lang="en-GB" sz="1800" dirty="0" err="1">
                <a:latin typeface="Klavika Regular"/>
              </a:rPr>
              <a:t>downsamples</a:t>
            </a:r>
            <a:r>
              <a:rPr lang="en-GB" sz="1800" dirty="0">
                <a:latin typeface="Klavika Regular"/>
              </a:rPr>
              <a:t> of an image</a:t>
            </a:r>
          </a:p>
        </p:txBody>
      </p:sp>
      <p:pic>
        <p:nvPicPr>
          <p:cNvPr id="5" name="Picture 4" descr="Diagram&#10;&#10;Description automatically generated with medium confidence">
            <a:extLst>
              <a:ext uri="{FF2B5EF4-FFF2-40B4-BE49-F238E27FC236}">
                <a16:creationId xmlns:a16="http://schemas.microsoft.com/office/drawing/2014/main" id="{C04F4B19-191F-C5D6-AE23-C0C41C772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9654" y="2498760"/>
            <a:ext cx="5276194" cy="2937944"/>
          </a:xfrm>
          <a:prstGeom prst="rect">
            <a:avLst/>
          </a:prstGeom>
        </p:spPr>
      </p:pic>
    </p:spTree>
    <p:extLst>
      <p:ext uri="{BB962C8B-B14F-4D97-AF65-F5344CB8AC3E}">
        <p14:creationId xmlns:p14="http://schemas.microsoft.com/office/powerpoint/2010/main" val="230568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5B399-D152-E7E2-02A9-79FAE3BEBFA0}"/>
              </a:ext>
            </a:extLst>
          </p:cNvPr>
          <p:cNvSpPr>
            <a:spLocks noGrp="1"/>
          </p:cNvSpPr>
          <p:nvPr>
            <p:ph type="title"/>
          </p:nvPr>
        </p:nvSpPr>
        <p:spPr/>
        <p:txBody>
          <a:bodyPr/>
          <a:lstStyle/>
          <a:p>
            <a:r>
              <a:rPr lang="en-GB" sz="3550" dirty="0">
                <a:latin typeface="Klavika Regular"/>
                <a:cs typeface="Arial"/>
              </a:rPr>
              <a:t>adjust input </a:t>
            </a:r>
            <a:r>
              <a:rPr lang="en-GB" sz="3550" dirty="0" err="1">
                <a:latin typeface="Klavika Regular"/>
                <a:cs typeface="Arial"/>
              </a:rPr>
              <a:t>color</a:t>
            </a:r>
            <a:r>
              <a:rPr lang="en-GB" sz="3550" dirty="0">
                <a:latin typeface="Klavika Regular"/>
                <a:cs typeface="Arial"/>
              </a:rPr>
              <a:t> PASS</a:t>
            </a:r>
            <a:endParaRPr lang="en-GB" sz="3550" dirty="0">
              <a:latin typeface="Klavika Regular" panose="020B0506040000020004" pitchFamily="34" charset="0"/>
              <a:cs typeface="Arial"/>
            </a:endParaRPr>
          </a:p>
        </p:txBody>
      </p:sp>
      <p:sp>
        <p:nvSpPr>
          <p:cNvPr id="3" name="Text Placeholder 2">
            <a:extLst>
              <a:ext uri="{FF2B5EF4-FFF2-40B4-BE49-F238E27FC236}">
                <a16:creationId xmlns:a16="http://schemas.microsoft.com/office/drawing/2014/main" id="{9EB564B7-1806-A09B-18A3-E9C0802B0C48}"/>
              </a:ext>
            </a:extLst>
          </p:cNvPr>
          <p:cNvSpPr>
            <a:spLocks noGrp="1"/>
          </p:cNvSpPr>
          <p:nvPr>
            <p:ph type="body" sz="quarter" idx="10"/>
          </p:nvPr>
        </p:nvSpPr>
        <p:spPr>
          <a:xfrm>
            <a:off x="491768" y="1281866"/>
            <a:ext cx="5731407" cy="4923387"/>
          </a:xfrm>
        </p:spPr>
        <p:txBody>
          <a:bodyPr vert="horz" lIns="0" tIns="45720" rIns="0" bIns="45720" rtlCol="0" anchor="t">
            <a:normAutofit/>
          </a:bodyPr>
          <a:lstStyle/>
          <a:p>
            <a:pPr marL="342900" indent="-342900">
              <a:buChar char="•"/>
            </a:pPr>
            <a:r>
              <a:rPr lang="en-GB" sz="2000" dirty="0">
                <a:latin typeface="Klavika Regular"/>
              </a:rPr>
              <a:t>Perform adjustments to input </a:t>
            </a:r>
            <a:r>
              <a:rPr lang="en-GB" sz="2000" dirty="0" err="1">
                <a:latin typeface="Klavika Regular"/>
              </a:rPr>
              <a:t>color</a:t>
            </a:r>
            <a:endParaRPr lang="en-GB" sz="2000" dirty="0">
              <a:latin typeface="Klavika Regular"/>
            </a:endParaRPr>
          </a:p>
          <a:p>
            <a:pPr marL="600008" lvl="1" indent="-342900">
              <a:buFont typeface="+mj-lt"/>
              <a:buAutoNum type="arabicPeriod"/>
            </a:pPr>
            <a:r>
              <a:rPr lang="en-GB" sz="1800" dirty="0">
                <a:latin typeface="Klavika Regular"/>
              </a:rPr>
              <a:t>Divide by pre-exposure value</a:t>
            </a:r>
          </a:p>
          <a:p>
            <a:pPr marL="600008" lvl="1" indent="-342900">
              <a:buFont typeface="+mj-lt"/>
              <a:buAutoNum type="arabicPeriod"/>
            </a:pPr>
            <a:r>
              <a:rPr lang="en-GB" sz="1800" dirty="0">
                <a:latin typeface="Klavika Regular"/>
              </a:rPr>
              <a:t>Multiply by exposure value</a:t>
            </a:r>
          </a:p>
          <a:p>
            <a:pPr marL="600008" lvl="1" indent="-342900">
              <a:buFont typeface="+mj-lt"/>
              <a:buAutoNum type="arabicPeriod"/>
            </a:pPr>
            <a:r>
              <a:rPr lang="en-GB" sz="1800" dirty="0">
                <a:latin typeface="Klavika Regular"/>
              </a:rPr>
              <a:t>Convert to </a:t>
            </a:r>
            <a:r>
              <a:rPr lang="en-GB" sz="1800" dirty="0" err="1">
                <a:latin typeface="Klavika Regular"/>
              </a:rPr>
              <a:t>YCoCg</a:t>
            </a:r>
            <a:r>
              <a:rPr lang="en-GB" sz="1800" dirty="0">
                <a:latin typeface="Klavika Regular"/>
              </a:rPr>
              <a:t> </a:t>
            </a:r>
            <a:r>
              <a:rPr lang="en-GB" sz="1800" dirty="0" err="1">
                <a:latin typeface="Klavika Regular"/>
              </a:rPr>
              <a:t>color</a:t>
            </a:r>
            <a:r>
              <a:rPr lang="en-GB" sz="1800" dirty="0">
                <a:latin typeface="Klavika Regular"/>
              </a:rPr>
              <a:t> space</a:t>
            </a:r>
          </a:p>
          <a:p>
            <a:pPr marL="600008" lvl="1" indent="-342900">
              <a:buFont typeface="+mj-lt"/>
              <a:buAutoNum type="arabicPeriod"/>
            </a:pPr>
            <a:endParaRPr lang="en-GB" sz="1800" dirty="0">
              <a:latin typeface="Klavika Regular"/>
            </a:endParaRPr>
          </a:p>
          <a:p>
            <a:pPr marL="342900" indent="-342900">
              <a:buFont typeface="Arial" panose="020B0604020202020204" pitchFamily="34" charset="0"/>
              <a:buChar char="•"/>
            </a:pPr>
            <a:r>
              <a:rPr lang="en-GB" sz="2000" dirty="0" err="1">
                <a:latin typeface="Klavika Regular"/>
              </a:rPr>
              <a:t>Color</a:t>
            </a:r>
            <a:r>
              <a:rPr lang="en-GB" sz="2000" dirty="0">
                <a:latin typeface="Klavika Regular"/>
              </a:rPr>
              <a:t> adjustments internal to FSR 2</a:t>
            </a:r>
          </a:p>
          <a:p>
            <a:pPr marL="342900" indent="-342900">
              <a:buFont typeface="Arial" panose="020B0604020202020204" pitchFamily="34" charset="0"/>
              <a:buChar char="•"/>
            </a:pPr>
            <a:endParaRPr lang="en-GB" sz="2000" dirty="0">
              <a:latin typeface="Klavika Regular"/>
            </a:endParaRPr>
          </a:p>
          <a:p>
            <a:pPr marL="342900" indent="-342900">
              <a:buFont typeface="Arial" panose="020B0604020202020204" pitchFamily="34" charset="0"/>
              <a:buChar char="•"/>
            </a:pPr>
            <a:r>
              <a:rPr lang="en-GB" sz="2000" dirty="0">
                <a:latin typeface="Klavika Regular"/>
              </a:rPr>
              <a:t>Output in requested </a:t>
            </a:r>
            <a:r>
              <a:rPr lang="en-GB" sz="2000" dirty="0" err="1">
                <a:latin typeface="Klavika Regular"/>
              </a:rPr>
              <a:t>color</a:t>
            </a:r>
            <a:r>
              <a:rPr lang="en-GB" sz="2000" dirty="0">
                <a:latin typeface="Klavika Regular"/>
              </a:rPr>
              <a:t> space</a:t>
            </a:r>
          </a:p>
          <a:p>
            <a:pPr marL="342900" indent="-342900">
              <a:buFont typeface="Arial" panose="020B0604020202020204" pitchFamily="34" charset="0"/>
              <a:buChar char="•"/>
            </a:pPr>
            <a:endParaRPr lang="en-GB" sz="2000" dirty="0">
              <a:latin typeface="Klavika Regular"/>
            </a:endParaRPr>
          </a:p>
          <a:p>
            <a:pPr marL="342900" indent="-342900">
              <a:buFont typeface="Arial" panose="020B0604020202020204" pitchFamily="34" charset="0"/>
              <a:buChar char="•"/>
            </a:pPr>
            <a:r>
              <a:rPr lang="en-GB" sz="2000" dirty="0">
                <a:latin typeface="Klavika Regular"/>
              </a:rPr>
              <a:t>Generates luminance history buffer</a:t>
            </a:r>
          </a:p>
          <a:p>
            <a:pPr marL="600008" lvl="1" indent="-342900">
              <a:buFont typeface="Arial" panose="020B0604020202020204" pitchFamily="34" charset="0"/>
              <a:buChar char="•"/>
            </a:pPr>
            <a:r>
              <a:rPr lang="en-GB" sz="1800" dirty="0">
                <a:latin typeface="Klavika Regular"/>
              </a:rPr>
              <a:t>Stores luminance of the 3 most recent frames</a:t>
            </a:r>
          </a:p>
          <a:p>
            <a:pPr marL="600008" lvl="1" indent="-342900">
              <a:buFont typeface="Arial" panose="020B0604020202020204" pitchFamily="34" charset="0"/>
              <a:buChar char="•"/>
            </a:pPr>
            <a:r>
              <a:rPr lang="en-GB" sz="1800" dirty="0">
                <a:latin typeface="Klavika Regular"/>
              </a:rPr>
              <a:t>Compute luminance stability value</a:t>
            </a:r>
          </a:p>
          <a:p>
            <a:pPr marL="600008" lvl="1" indent="-342900">
              <a:buFont typeface="Arial" panose="020B0604020202020204" pitchFamily="34" charset="0"/>
              <a:buChar char="•"/>
            </a:pPr>
            <a:r>
              <a:rPr lang="en-GB" sz="1800" dirty="0">
                <a:latin typeface="Klavika Regular"/>
              </a:rPr>
              <a:t>Update luminance history </a:t>
            </a:r>
          </a:p>
          <a:p>
            <a:pPr marL="600008" lvl="1" indent="-342900">
              <a:buFont typeface="Arial" panose="020B0604020202020204" pitchFamily="34" charset="0"/>
              <a:buChar char="•"/>
            </a:pPr>
            <a:endParaRPr lang="en-GB" sz="1800" dirty="0">
              <a:latin typeface="Klavika Regular"/>
            </a:endParaRPr>
          </a:p>
          <a:p>
            <a:pPr marL="342900" indent="-342900">
              <a:buFont typeface="Arial" panose="020B0604020202020204" pitchFamily="34" charset="0"/>
              <a:buChar char="•"/>
            </a:pPr>
            <a:endParaRPr lang="en-GB" sz="2000" dirty="0">
              <a:latin typeface="Klavika Regular"/>
            </a:endParaRPr>
          </a:p>
          <a:p>
            <a:pPr marL="342900" indent="-342900">
              <a:buFont typeface="Arial" panose="020B0604020202020204" pitchFamily="34" charset="0"/>
              <a:buChar char="•"/>
            </a:pPr>
            <a:endParaRPr lang="en-GB" dirty="0">
              <a:latin typeface="Klavika Regular"/>
            </a:endParaRPr>
          </a:p>
          <a:p>
            <a:pPr marL="256540" lvl="1" indent="-169545">
              <a:buChar char="•"/>
            </a:pPr>
            <a:endParaRPr lang="en-GB" sz="1288" dirty="0">
              <a:latin typeface="Klavika Light"/>
            </a:endParaRPr>
          </a:p>
        </p:txBody>
      </p:sp>
      <p:pic>
        <p:nvPicPr>
          <p:cNvPr id="4" name="Picture 4" descr="A picture containing floor, green, colorful, purple&#10;&#10;Description automatically generated">
            <a:extLst>
              <a:ext uri="{FF2B5EF4-FFF2-40B4-BE49-F238E27FC236}">
                <a16:creationId xmlns:a16="http://schemas.microsoft.com/office/drawing/2014/main" id="{C2CD0851-AAB5-3A00-0738-8B85D580934D}"/>
              </a:ext>
            </a:extLst>
          </p:cNvPr>
          <p:cNvPicPr>
            <a:picLocks noChangeAspect="1"/>
          </p:cNvPicPr>
          <p:nvPr/>
        </p:nvPicPr>
        <p:blipFill>
          <a:blip r:embed="rId3"/>
          <a:stretch>
            <a:fillRect/>
          </a:stretch>
        </p:blipFill>
        <p:spPr>
          <a:xfrm>
            <a:off x="6327763" y="2599678"/>
            <a:ext cx="5715978" cy="3074705"/>
          </a:xfrm>
          <a:prstGeom prst="rect">
            <a:avLst/>
          </a:prstGeom>
        </p:spPr>
      </p:pic>
      <p:pic>
        <p:nvPicPr>
          <p:cNvPr id="6" name="Picture 4" descr="A picture containing ground, outdoor, sidewalk&#10;&#10;Description automatically generated">
            <a:extLst>
              <a:ext uri="{FF2B5EF4-FFF2-40B4-BE49-F238E27FC236}">
                <a16:creationId xmlns:a16="http://schemas.microsoft.com/office/drawing/2014/main" id="{ACBA0564-E6A0-B250-C469-2CE3EAAE788A}"/>
              </a:ext>
            </a:extLst>
          </p:cNvPr>
          <p:cNvPicPr>
            <a:picLocks noChangeAspect="1"/>
          </p:cNvPicPr>
          <p:nvPr/>
        </p:nvPicPr>
        <p:blipFill>
          <a:blip r:embed="rId4"/>
          <a:stretch>
            <a:fillRect/>
          </a:stretch>
        </p:blipFill>
        <p:spPr>
          <a:xfrm>
            <a:off x="9846247" y="109269"/>
            <a:ext cx="2321795" cy="1246259"/>
          </a:xfrm>
          <a:prstGeom prst="rect">
            <a:avLst/>
          </a:prstGeom>
        </p:spPr>
      </p:pic>
    </p:spTree>
    <p:extLst>
      <p:ext uri="{BB962C8B-B14F-4D97-AF65-F5344CB8AC3E}">
        <p14:creationId xmlns:p14="http://schemas.microsoft.com/office/powerpoint/2010/main" val="207623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C8791-268E-6288-76C6-6DD99D3C32A5}"/>
              </a:ext>
            </a:extLst>
          </p:cNvPr>
          <p:cNvSpPr>
            <a:spLocks noGrp="1"/>
          </p:cNvSpPr>
          <p:nvPr>
            <p:ph type="title"/>
          </p:nvPr>
        </p:nvSpPr>
        <p:spPr/>
        <p:txBody>
          <a:bodyPr/>
          <a:lstStyle/>
          <a:p>
            <a:r>
              <a:rPr lang="en-GB" sz="3550" dirty="0">
                <a:latin typeface="Klavika Regular"/>
                <a:cs typeface="Arial"/>
              </a:rPr>
              <a:t>RECONSTRUCT AND DILATE PASS</a:t>
            </a:r>
            <a:endParaRPr lang="en-GB" dirty="0">
              <a:latin typeface="Klavika Regular"/>
            </a:endParaRPr>
          </a:p>
        </p:txBody>
      </p:sp>
      <p:sp>
        <p:nvSpPr>
          <p:cNvPr id="3" name="Text Placeholder 2">
            <a:extLst>
              <a:ext uri="{FF2B5EF4-FFF2-40B4-BE49-F238E27FC236}">
                <a16:creationId xmlns:a16="http://schemas.microsoft.com/office/drawing/2014/main" id="{D8C89EE4-425E-0E4E-5A6F-CAC87C54698C}"/>
              </a:ext>
            </a:extLst>
          </p:cNvPr>
          <p:cNvSpPr>
            <a:spLocks noGrp="1"/>
          </p:cNvSpPr>
          <p:nvPr>
            <p:ph type="body" sz="quarter" idx="10"/>
          </p:nvPr>
        </p:nvSpPr>
        <p:spPr>
          <a:xfrm>
            <a:off x="491768" y="1281866"/>
            <a:ext cx="11332712" cy="4923387"/>
          </a:xfrm>
        </p:spPr>
        <p:txBody>
          <a:bodyPr vert="horz" lIns="0" tIns="45720" rIns="0" bIns="45720" rtlCol="0" anchor="t">
            <a:normAutofit/>
          </a:bodyPr>
          <a:lstStyle/>
          <a:p>
            <a:pPr marL="342900" indent="-342900">
              <a:buChar char="•"/>
            </a:pPr>
            <a:r>
              <a:rPr lang="en-GB" sz="2000" dirty="0">
                <a:latin typeface="Klavika Regular"/>
              </a:rPr>
              <a:t>Generate dilated depth, motion vectors and reactive mask values for the current frame</a:t>
            </a:r>
          </a:p>
          <a:p>
            <a:pPr marL="342900" indent="-342900">
              <a:buChar char="•"/>
            </a:pPr>
            <a:endParaRPr lang="en-GB" sz="2000" dirty="0">
              <a:latin typeface="Klavika Regular"/>
            </a:endParaRPr>
          </a:p>
          <a:p>
            <a:pPr marL="342900" indent="-342900">
              <a:buChar char="•"/>
            </a:pPr>
            <a:r>
              <a:rPr lang="en-GB" sz="2000" dirty="0">
                <a:latin typeface="Klavika Regular"/>
              </a:rPr>
              <a:t>Estimate the position of each pixel in the current depth buffer in the previous frame</a:t>
            </a:r>
          </a:p>
          <a:p>
            <a:pPr marL="342900" indent="-342900">
              <a:buChar char="•"/>
            </a:pPr>
            <a:endParaRPr lang="en-GB" dirty="0">
              <a:latin typeface="Klavika Regular"/>
            </a:endParaRPr>
          </a:p>
        </p:txBody>
      </p:sp>
      <p:pic>
        <p:nvPicPr>
          <p:cNvPr id="5" name="Picture 4" descr="A picture containing wall, dark, arch&#10;&#10;Description automatically generated">
            <a:extLst>
              <a:ext uri="{FF2B5EF4-FFF2-40B4-BE49-F238E27FC236}">
                <a16:creationId xmlns:a16="http://schemas.microsoft.com/office/drawing/2014/main" id="{57BC62B1-08B4-613C-4436-37924CE3DB23}"/>
              </a:ext>
            </a:extLst>
          </p:cNvPr>
          <p:cNvPicPr>
            <a:picLocks noChangeAspect="1"/>
          </p:cNvPicPr>
          <p:nvPr/>
        </p:nvPicPr>
        <p:blipFill>
          <a:blip r:embed="rId3"/>
          <a:stretch>
            <a:fillRect/>
          </a:stretch>
        </p:blipFill>
        <p:spPr>
          <a:xfrm>
            <a:off x="486730" y="2914625"/>
            <a:ext cx="3429177" cy="1847183"/>
          </a:xfrm>
          <a:prstGeom prst="rect">
            <a:avLst/>
          </a:prstGeom>
        </p:spPr>
      </p:pic>
      <p:pic>
        <p:nvPicPr>
          <p:cNvPr id="7" name="Picture 5">
            <a:extLst>
              <a:ext uri="{FF2B5EF4-FFF2-40B4-BE49-F238E27FC236}">
                <a16:creationId xmlns:a16="http://schemas.microsoft.com/office/drawing/2014/main" id="{7F845815-A3C8-63B9-9CD1-B7589FAEB7A2}"/>
              </a:ext>
            </a:extLst>
          </p:cNvPr>
          <p:cNvPicPr>
            <a:picLocks noChangeAspect="1"/>
          </p:cNvPicPr>
          <p:nvPr/>
        </p:nvPicPr>
        <p:blipFill>
          <a:blip r:embed="rId4"/>
          <a:stretch>
            <a:fillRect/>
          </a:stretch>
        </p:blipFill>
        <p:spPr>
          <a:xfrm>
            <a:off x="4352070" y="2913006"/>
            <a:ext cx="3429176" cy="1847182"/>
          </a:xfrm>
          <a:prstGeom prst="rect">
            <a:avLst/>
          </a:prstGeom>
        </p:spPr>
      </p:pic>
      <p:pic>
        <p:nvPicPr>
          <p:cNvPr id="9" name="Picture 4">
            <a:extLst>
              <a:ext uri="{FF2B5EF4-FFF2-40B4-BE49-F238E27FC236}">
                <a16:creationId xmlns:a16="http://schemas.microsoft.com/office/drawing/2014/main" id="{C40A6991-E661-839C-DFB3-14390FEE53BA}"/>
              </a:ext>
            </a:extLst>
          </p:cNvPr>
          <p:cNvPicPr>
            <a:picLocks noChangeAspect="1"/>
          </p:cNvPicPr>
          <p:nvPr/>
        </p:nvPicPr>
        <p:blipFill>
          <a:blip r:embed="rId5"/>
          <a:stretch>
            <a:fillRect/>
          </a:stretch>
        </p:blipFill>
        <p:spPr>
          <a:xfrm>
            <a:off x="8218683" y="2882027"/>
            <a:ext cx="3429291" cy="1847182"/>
          </a:xfrm>
          <a:prstGeom prst="rect">
            <a:avLst/>
          </a:prstGeom>
        </p:spPr>
      </p:pic>
    </p:spTree>
    <p:extLst>
      <p:ext uri="{BB962C8B-B14F-4D97-AF65-F5344CB8AC3E}">
        <p14:creationId xmlns:p14="http://schemas.microsoft.com/office/powerpoint/2010/main" val="160333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164EB-11B4-8194-07B0-B81AB24AFF75}"/>
              </a:ext>
            </a:extLst>
          </p:cNvPr>
          <p:cNvSpPr>
            <a:spLocks noGrp="1"/>
          </p:cNvSpPr>
          <p:nvPr>
            <p:ph type="title"/>
          </p:nvPr>
        </p:nvSpPr>
        <p:spPr/>
        <p:txBody>
          <a:bodyPr/>
          <a:lstStyle/>
          <a:p>
            <a:r>
              <a:rPr lang="en-GB" sz="3550" dirty="0">
                <a:latin typeface="Klavika Regular" panose="020B0506040000020004" pitchFamily="34" charset="0"/>
                <a:cs typeface="Arial"/>
              </a:rPr>
              <a:t>depth based dilation</a:t>
            </a:r>
            <a:endParaRPr lang="en-GB" dirty="0">
              <a:latin typeface="Klavika Regular" panose="020B05060400000200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70D79950-7C16-427B-1B7F-FAA4C46D76F8}"/>
              </a:ext>
            </a:extLst>
          </p:cNvPr>
          <p:cNvSpPr>
            <a:spLocks noGrp="1"/>
          </p:cNvSpPr>
          <p:nvPr>
            <p:ph type="body" sz="quarter" idx="10"/>
          </p:nvPr>
        </p:nvSpPr>
        <p:spPr>
          <a:xfrm>
            <a:off x="491768" y="1281866"/>
            <a:ext cx="6978455" cy="4923387"/>
          </a:xfrm>
        </p:spPr>
        <p:txBody>
          <a:bodyPr vert="horz" lIns="0" tIns="45720" rIns="0" bIns="45720" rtlCol="0" anchor="t">
            <a:normAutofit/>
          </a:bodyPr>
          <a:lstStyle/>
          <a:p>
            <a:pPr marL="342900" indent="-342900">
              <a:buChar char="•"/>
            </a:pPr>
            <a:r>
              <a:rPr lang="en-GB" sz="2000" dirty="0">
                <a:latin typeface="Klavika Regular"/>
              </a:rPr>
              <a:t>To allow reprojection to better follow geometrical edges, render size motion vector resources are sampled based on depth buffer information</a:t>
            </a:r>
          </a:p>
          <a:p>
            <a:pPr marL="1200184" lvl="2" indent="-342900">
              <a:buFont typeface="Arial" panose="020B0604020202020204" pitchFamily="34" charset="0"/>
              <a:buChar char="•"/>
            </a:pPr>
            <a:r>
              <a:rPr lang="en-GB" dirty="0">
                <a:latin typeface="Klavika Regular"/>
              </a:rPr>
              <a:t>This is referred to as dilation</a:t>
            </a:r>
          </a:p>
          <a:p>
            <a:pPr marL="86995" lvl="1" indent="0">
              <a:buNone/>
            </a:pPr>
            <a:endParaRPr lang="en-GB" sz="2000" dirty="0">
              <a:latin typeface="Klavika Regular" panose="020B0506040000020004" pitchFamily="34" charset="0"/>
            </a:endParaRPr>
          </a:p>
          <a:p>
            <a:pPr marL="342900" indent="-342900">
              <a:buChar char="•"/>
            </a:pPr>
            <a:r>
              <a:rPr lang="en-GB" sz="2000" dirty="0">
                <a:latin typeface="Klavika Regular"/>
              </a:rPr>
              <a:t>Use depth and motion vector in the location of the nearest depth sample location in 3x3 search area</a:t>
            </a:r>
          </a:p>
          <a:p>
            <a:pPr indent="-169545">
              <a:buChar char="•"/>
            </a:pPr>
            <a:endParaRPr lang="en-GB" sz="2000" dirty="0">
              <a:latin typeface="Klavika Regular"/>
            </a:endParaRPr>
          </a:p>
          <a:p>
            <a:pPr indent="-169545">
              <a:buChar char="•"/>
            </a:pPr>
            <a:endParaRPr lang="en-GB" sz="2712" dirty="0"/>
          </a:p>
          <a:p>
            <a:pPr marL="256540" lvl="1" indent="-169545">
              <a:buChar char="•"/>
            </a:pPr>
            <a:endParaRPr lang="en-GB" sz="2000" dirty="0"/>
          </a:p>
        </p:txBody>
      </p:sp>
      <p:pic>
        <p:nvPicPr>
          <p:cNvPr id="4" name="Picture 4" descr="A picture containing wall, dark, arch&#10;&#10;Description automatically generated">
            <a:extLst>
              <a:ext uri="{FF2B5EF4-FFF2-40B4-BE49-F238E27FC236}">
                <a16:creationId xmlns:a16="http://schemas.microsoft.com/office/drawing/2014/main" id="{B1860428-692C-3593-7704-2D05557A2D32}"/>
              </a:ext>
            </a:extLst>
          </p:cNvPr>
          <p:cNvPicPr>
            <a:picLocks noChangeAspect="1"/>
          </p:cNvPicPr>
          <p:nvPr/>
        </p:nvPicPr>
        <p:blipFill>
          <a:blip r:embed="rId3"/>
          <a:stretch>
            <a:fillRect/>
          </a:stretch>
        </p:blipFill>
        <p:spPr>
          <a:xfrm>
            <a:off x="7851085" y="1436235"/>
            <a:ext cx="4093265" cy="2204768"/>
          </a:xfrm>
          <a:prstGeom prst="rect">
            <a:avLst/>
          </a:prstGeom>
        </p:spPr>
      </p:pic>
      <p:pic>
        <p:nvPicPr>
          <p:cNvPr id="5" name="Picture 5">
            <a:extLst>
              <a:ext uri="{FF2B5EF4-FFF2-40B4-BE49-F238E27FC236}">
                <a16:creationId xmlns:a16="http://schemas.microsoft.com/office/drawing/2014/main" id="{5F653521-0101-759B-D783-7285052F6FC9}"/>
              </a:ext>
            </a:extLst>
          </p:cNvPr>
          <p:cNvPicPr>
            <a:picLocks noChangeAspect="1"/>
          </p:cNvPicPr>
          <p:nvPr/>
        </p:nvPicPr>
        <p:blipFill>
          <a:blip r:embed="rId4"/>
          <a:stretch>
            <a:fillRect/>
          </a:stretch>
        </p:blipFill>
        <p:spPr>
          <a:xfrm>
            <a:off x="7851085" y="3780214"/>
            <a:ext cx="4093265" cy="2204768"/>
          </a:xfrm>
          <a:prstGeom prst="rect">
            <a:avLst/>
          </a:prstGeom>
        </p:spPr>
      </p:pic>
      <p:pic>
        <p:nvPicPr>
          <p:cNvPr id="7" name="Picture 4" descr="A picture containing ground, outdoor, sidewalk&#10;&#10;Description automatically generated">
            <a:extLst>
              <a:ext uri="{FF2B5EF4-FFF2-40B4-BE49-F238E27FC236}">
                <a16:creationId xmlns:a16="http://schemas.microsoft.com/office/drawing/2014/main" id="{CFD8CEA9-75A9-50B9-3E17-5AD61078F33E}"/>
              </a:ext>
            </a:extLst>
          </p:cNvPr>
          <p:cNvPicPr>
            <a:picLocks noChangeAspect="1"/>
          </p:cNvPicPr>
          <p:nvPr/>
        </p:nvPicPr>
        <p:blipFill>
          <a:blip r:embed="rId5"/>
          <a:stretch>
            <a:fillRect/>
          </a:stretch>
        </p:blipFill>
        <p:spPr>
          <a:xfrm>
            <a:off x="9846247" y="109269"/>
            <a:ext cx="2321795" cy="1246259"/>
          </a:xfrm>
          <a:prstGeom prst="rect">
            <a:avLst/>
          </a:prstGeom>
        </p:spPr>
      </p:pic>
      <p:pic>
        <p:nvPicPr>
          <p:cNvPr id="6" name="Graphic 7">
            <a:extLst>
              <a:ext uri="{FF2B5EF4-FFF2-40B4-BE49-F238E27FC236}">
                <a16:creationId xmlns:a16="http://schemas.microsoft.com/office/drawing/2014/main" id="{5CBD94DD-C05D-730C-5948-908285F214B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26973" y="3611080"/>
            <a:ext cx="3684171" cy="2296626"/>
          </a:xfrm>
          <a:prstGeom prst="rect">
            <a:avLst/>
          </a:prstGeom>
        </p:spPr>
      </p:pic>
    </p:spTree>
    <p:extLst>
      <p:ext uri="{BB962C8B-B14F-4D97-AF65-F5344CB8AC3E}">
        <p14:creationId xmlns:p14="http://schemas.microsoft.com/office/powerpoint/2010/main" val="255778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CBA8-2E8F-D650-C958-AC863442EDEC}"/>
              </a:ext>
            </a:extLst>
          </p:cNvPr>
          <p:cNvSpPr>
            <a:spLocks noGrp="1"/>
          </p:cNvSpPr>
          <p:nvPr>
            <p:ph type="title"/>
          </p:nvPr>
        </p:nvSpPr>
        <p:spPr/>
        <p:txBody>
          <a:bodyPr/>
          <a:lstStyle/>
          <a:p>
            <a:r>
              <a:rPr lang="en-GB" sz="3550" dirty="0" err="1">
                <a:latin typeface="Klavika Regular" panose="020B0506040000020004" pitchFamily="34" charset="0"/>
                <a:cs typeface="Arial"/>
              </a:rPr>
              <a:t>color</a:t>
            </a:r>
            <a:r>
              <a:rPr lang="en-GB" sz="3550" dirty="0">
                <a:latin typeface="Klavika Regular" panose="020B0506040000020004" pitchFamily="34" charset="0"/>
                <a:cs typeface="Arial"/>
              </a:rPr>
              <a:t> based dilation</a:t>
            </a:r>
            <a:endParaRPr lang="en-GB" dirty="0">
              <a:latin typeface="Klavika Regular" panose="020B0506040000020004" pitchFamily="34" charset="0"/>
            </a:endParaRPr>
          </a:p>
        </p:txBody>
      </p:sp>
      <p:pic>
        <p:nvPicPr>
          <p:cNvPr id="4" name="Picture 4">
            <a:extLst>
              <a:ext uri="{FF2B5EF4-FFF2-40B4-BE49-F238E27FC236}">
                <a16:creationId xmlns:a16="http://schemas.microsoft.com/office/drawing/2014/main" id="{ECFEAFD6-FC15-BD0D-DF4E-1AA3E6340053}"/>
              </a:ext>
            </a:extLst>
          </p:cNvPr>
          <p:cNvPicPr>
            <a:picLocks noChangeAspect="1"/>
          </p:cNvPicPr>
          <p:nvPr/>
        </p:nvPicPr>
        <p:blipFill>
          <a:blip r:embed="rId3"/>
          <a:stretch>
            <a:fillRect/>
          </a:stretch>
        </p:blipFill>
        <p:spPr>
          <a:xfrm>
            <a:off x="7805531" y="2450855"/>
            <a:ext cx="4089123" cy="2204768"/>
          </a:xfrm>
          <a:prstGeom prst="rect">
            <a:avLst/>
          </a:prstGeom>
        </p:spPr>
      </p:pic>
      <p:pic>
        <p:nvPicPr>
          <p:cNvPr id="6" name="Picture 4" descr="A picture containing ground, outdoor, sidewalk&#10;&#10;Description automatically generated">
            <a:extLst>
              <a:ext uri="{FF2B5EF4-FFF2-40B4-BE49-F238E27FC236}">
                <a16:creationId xmlns:a16="http://schemas.microsoft.com/office/drawing/2014/main" id="{96953F93-0242-D931-E09C-E4D02D6B41C5}"/>
              </a:ext>
            </a:extLst>
          </p:cNvPr>
          <p:cNvPicPr>
            <a:picLocks noChangeAspect="1"/>
          </p:cNvPicPr>
          <p:nvPr/>
        </p:nvPicPr>
        <p:blipFill>
          <a:blip r:embed="rId4"/>
          <a:stretch>
            <a:fillRect/>
          </a:stretch>
        </p:blipFill>
        <p:spPr>
          <a:xfrm>
            <a:off x="9846247" y="109269"/>
            <a:ext cx="2321795" cy="1246259"/>
          </a:xfrm>
          <a:prstGeom prst="rect">
            <a:avLst/>
          </a:prstGeom>
        </p:spPr>
      </p:pic>
      <p:sp>
        <p:nvSpPr>
          <p:cNvPr id="8" name="Text Placeholder 2">
            <a:extLst>
              <a:ext uri="{FF2B5EF4-FFF2-40B4-BE49-F238E27FC236}">
                <a16:creationId xmlns:a16="http://schemas.microsoft.com/office/drawing/2014/main" id="{815C26F9-594F-3FBF-F43B-F13DBFB43578}"/>
              </a:ext>
            </a:extLst>
          </p:cNvPr>
          <p:cNvSpPr>
            <a:spLocks noGrp="1"/>
          </p:cNvSpPr>
          <p:nvPr>
            <p:ph type="body" sz="quarter" idx="10"/>
          </p:nvPr>
        </p:nvSpPr>
        <p:spPr>
          <a:xfrm>
            <a:off x="491768" y="1281866"/>
            <a:ext cx="6895049" cy="4923387"/>
          </a:xfrm>
        </p:spPr>
        <p:txBody>
          <a:bodyPr vert="horz" lIns="0" tIns="45720" rIns="0" bIns="45720" rtlCol="0" anchor="t">
            <a:normAutofit/>
          </a:bodyPr>
          <a:lstStyle/>
          <a:p>
            <a:pPr marL="342900" indent="-342900">
              <a:buChar char="•"/>
            </a:pPr>
            <a:r>
              <a:rPr lang="en-GB" sz="2000" dirty="0">
                <a:latin typeface="Klavika Regular"/>
              </a:rPr>
              <a:t>Currently, reactive masks are dilated using </a:t>
            </a:r>
            <a:r>
              <a:rPr lang="en-GB" sz="2000" dirty="0" err="1">
                <a:latin typeface="Klavika Regular"/>
              </a:rPr>
              <a:t>color</a:t>
            </a:r>
            <a:r>
              <a:rPr lang="en-GB" sz="2000" dirty="0">
                <a:latin typeface="Klavika Regular"/>
              </a:rPr>
              <a:t> information</a:t>
            </a:r>
            <a:endParaRPr lang="en-US" dirty="0"/>
          </a:p>
          <a:p>
            <a:pPr marL="342900" indent="-342900">
              <a:buChar char="•"/>
            </a:pPr>
            <a:r>
              <a:rPr lang="en-GB" sz="2000" dirty="0">
                <a:latin typeface="Klavika Regular"/>
              </a:rPr>
              <a:t>Spread </a:t>
            </a:r>
            <a:r>
              <a:rPr lang="en-GB" sz="2000" dirty="0" err="1">
                <a:latin typeface="Klavika Regular"/>
              </a:rPr>
              <a:t>center</a:t>
            </a:r>
            <a:r>
              <a:rPr lang="en-GB" sz="2000" dirty="0">
                <a:latin typeface="Klavika Regular"/>
              </a:rPr>
              <a:t> reactiveness to surrounding 3x3 area based on input </a:t>
            </a:r>
            <a:r>
              <a:rPr lang="en-GB" sz="2000" dirty="0" err="1">
                <a:latin typeface="Klavika Regular"/>
              </a:rPr>
              <a:t>color</a:t>
            </a:r>
            <a:r>
              <a:rPr lang="en-GB" sz="2000" dirty="0">
                <a:latin typeface="Klavika Regular"/>
              </a:rPr>
              <a:t> similarity</a:t>
            </a:r>
          </a:p>
          <a:p>
            <a:pPr indent="-169545">
              <a:buChar char="•"/>
            </a:pPr>
            <a:endParaRPr lang="en-GB" sz="2000" dirty="0">
              <a:latin typeface="Klavika Regular"/>
            </a:endParaRPr>
          </a:p>
          <a:p>
            <a:pPr marL="256540" lvl="1" indent="-169545">
              <a:buChar char="•"/>
            </a:pPr>
            <a:endParaRPr lang="en-GB" sz="2000" dirty="0">
              <a:latin typeface="Klavika Light"/>
            </a:endParaRPr>
          </a:p>
          <a:p>
            <a:pPr marL="256540" lvl="1" indent="-169545">
              <a:buChar char="•"/>
            </a:pPr>
            <a:endParaRPr lang="en-GB" sz="2000" dirty="0">
              <a:latin typeface="Klavika Light"/>
            </a:endParaRPr>
          </a:p>
        </p:txBody>
      </p:sp>
      <p:sp>
        <p:nvSpPr>
          <p:cNvPr id="9" name="TextBox 8">
            <a:extLst>
              <a:ext uri="{FF2B5EF4-FFF2-40B4-BE49-F238E27FC236}">
                <a16:creationId xmlns:a16="http://schemas.microsoft.com/office/drawing/2014/main" id="{7A705BE9-4C41-3807-7387-DED174559176}"/>
              </a:ext>
            </a:extLst>
          </p:cNvPr>
          <p:cNvSpPr txBox="1"/>
          <p:nvPr/>
        </p:nvSpPr>
        <p:spPr>
          <a:xfrm>
            <a:off x="3148806" y="4486275"/>
            <a:ext cx="13263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231E1F"/>
                </a:solidFill>
                <a:latin typeface="Klavika Regular" panose="020B0506040000020004" pitchFamily="34" charset="0"/>
                <a:cs typeface="Arial"/>
              </a:rPr>
              <a:t>Input </a:t>
            </a:r>
            <a:r>
              <a:rPr lang="en-GB" err="1">
                <a:solidFill>
                  <a:srgbClr val="231E1F"/>
                </a:solidFill>
                <a:latin typeface="Klavika Regular" panose="020B0506040000020004" pitchFamily="34" charset="0"/>
                <a:cs typeface="Arial"/>
              </a:rPr>
              <a:t>color</a:t>
            </a:r>
            <a:endParaRPr lang="en-GB">
              <a:solidFill>
                <a:srgbClr val="231E1F"/>
              </a:solidFill>
              <a:latin typeface="Klavika Regular" panose="020B0506040000020004" pitchFamily="34" charset="0"/>
              <a:cs typeface="Arial"/>
            </a:endParaRPr>
          </a:p>
        </p:txBody>
      </p:sp>
      <p:sp>
        <p:nvSpPr>
          <p:cNvPr id="10" name="TextBox 9">
            <a:extLst>
              <a:ext uri="{FF2B5EF4-FFF2-40B4-BE49-F238E27FC236}">
                <a16:creationId xmlns:a16="http://schemas.microsoft.com/office/drawing/2014/main" id="{45BF8D5F-3C37-F5B2-0B9B-EDEEEF220DBD}"/>
              </a:ext>
            </a:extLst>
          </p:cNvPr>
          <p:cNvSpPr txBox="1"/>
          <p:nvPr/>
        </p:nvSpPr>
        <p:spPr>
          <a:xfrm>
            <a:off x="493713" y="448627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solidFill>
                  <a:srgbClr val="231E1F"/>
                </a:solidFill>
                <a:latin typeface="Klavika Regular" panose="020B0506040000020004" pitchFamily="34" charset="0"/>
                <a:cs typeface="Arial"/>
              </a:rPr>
              <a:t>Input reactiveness</a:t>
            </a:r>
          </a:p>
        </p:txBody>
      </p:sp>
      <p:pic>
        <p:nvPicPr>
          <p:cNvPr id="21" name="Picture 21" descr="A picture containing graphical user interface&#10;&#10;Description automatically generated">
            <a:extLst>
              <a:ext uri="{FF2B5EF4-FFF2-40B4-BE49-F238E27FC236}">
                <a16:creationId xmlns:a16="http://schemas.microsoft.com/office/drawing/2014/main" id="{4070249F-79F1-A090-5ECC-0B56B4754460}"/>
              </a:ext>
            </a:extLst>
          </p:cNvPr>
          <p:cNvPicPr>
            <a:picLocks noChangeAspect="1"/>
          </p:cNvPicPr>
          <p:nvPr/>
        </p:nvPicPr>
        <p:blipFill>
          <a:blip r:embed="rId5"/>
          <a:stretch>
            <a:fillRect/>
          </a:stretch>
        </p:blipFill>
        <p:spPr>
          <a:xfrm>
            <a:off x="934244" y="2582644"/>
            <a:ext cx="6152356" cy="1907025"/>
          </a:xfrm>
          <a:prstGeom prst="rect">
            <a:avLst/>
          </a:prstGeom>
        </p:spPr>
      </p:pic>
      <p:sp>
        <p:nvSpPr>
          <p:cNvPr id="22" name="TextBox 21">
            <a:extLst>
              <a:ext uri="{FF2B5EF4-FFF2-40B4-BE49-F238E27FC236}">
                <a16:creationId xmlns:a16="http://schemas.microsoft.com/office/drawing/2014/main" id="{551CDCAF-CBD5-BC29-E51C-7F8A049A551C}"/>
              </a:ext>
            </a:extLst>
          </p:cNvPr>
          <p:cNvSpPr txBox="1"/>
          <p:nvPr/>
        </p:nvSpPr>
        <p:spPr>
          <a:xfrm>
            <a:off x="4791869" y="448627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solidFill>
                  <a:srgbClr val="231E1F"/>
                </a:solidFill>
                <a:latin typeface="Klavika Regular" panose="020B0506040000020004" pitchFamily="34" charset="0"/>
                <a:cs typeface="Arial"/>
              </a:rPr>
              <a:t>Dilated reactiveness</a:t>
            </a:r>
          </a:p>
        </p:txBody>
      </p:sp>
    </p:spTree>
    <p:extLst>
      <p:ext uri="{BB962C8B-B14F-4D97-AF65-F5344CB8AC3E}">
        <p14:creationId xmlns:p14="http://schemas.microsoft.com/office/powerpoint/2010/main" val="30938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10C56-1A73-E765-1BE4-06DAC97C51AA}"/>
              </a:ext>
            </a:extLst>
          </p:cNvPr>
          <p:cNvSpPr>
            <a:spLocks noGrp="1"/>
          </p:cNvSpPr>
          <p:nvPr>
            <p:ph type="title"/>
          </p:nvPr>
        </p:nvSpPr>
        <p:spPr/>
        <p:txBody>
          <a:bodyPr/>
          <a:lstStyle/>
          <a:p>
            <a:r>
              <a:rPr lang="en-GB" sz="3550">
                <a:latin typeface="Klavika Regular" panose="020B0506040000020004" pitchFamily="34" charset="0"/>
                <a:cs typeface="Arial"/>
              </a:rPr>
              <a:t>reconstruct previous depth</a:t>
            </a:r>
            <a:endParaRPr lang="en-GB">
              <a:latin typeface="Klavika Regular" panose="020B0506040000020004" pitchFamily="34" charset="0"/>
            </a:endParaRPr>
          </a:p>
        </p:txBody>
      </p:sp>
      <p:sp>
        <p:nvSpPr>
          <p:cNvPr id="3" name="Text Placeholder 2">
            <a:extLst>
              <a:ext uri="{FF2B5EF4-FFF2-40B4-BE49-F238E27FC236}">
                <a16:creationId xmlns:a16="http://schemas.microsoft.com/office/drawing/2014/main" id="{179CDA7E-3B60-8E8C-7041-F319C63ADF4F}"/>
              </a:ext>
            </a:extLst>
          </p:cNvPr>
          <p:cNvSpPr>
            <a:spLocks noGrp="1"/>
          </p:cNvSpPr>
          <p:nvPr>
            <p:ph type="body" sz="quarter" idx="10"/>
          </p:nvPr>
        </p:nvSpPr>
        <p:spPr>
          <a:xfrm>
            <a:off x="491768" y="1281866"/>
            <a:ext cx="11033126" cy="4923387"/>
          </a:xfrm>
        </p:spPr>
        <p:txBody>
          <a:bodyPr vert="horz" lIns="0" tIns="45720" rIns="0" bIns="45720" rtlCol="0" anchor="t">
            <a:normAutofit/>
          </a:bodyPr>
          <a:lstStyle/>
          <a:p>
            <a:pPr marL="171450" indent="-171450">
              <a:buChar char="•"/>
            </a:pPr>
            <a:r>
              <a:rPr lang="fr-FR" sz="2000" dirty="0">
                <a:latin typeface="Klavika Regular"/>
              </a:rPr>
              <a:t>To </a:t>
            </a:r>
            <a:r>
              <a:rPr lang="fr-FR" sz="2000" dirty="0" err="1">
                <a:latin typeface="Klavika Regular"/>
              </a:rPr>
              <a:t>detect</a:t>
            </a:r>
            <a:r>
              <a:rPr lang="fr-FR" sz="2000" dirty="0">
                <a:latin typeface="Klavika Regular"/>
              </a:rPr>
              <a:t> </a:t>
            </a:r>
            <a:r>
              <a:rPr lang="fr-FR" sz="2000" dirty="0" err="1">
                <a:latin typeface="Klavika Regular"/>
              </a:rPr>
              <a:t>disocclusions</a:t>
            </a:r>
            <a:r>
              <a:rPr lang="fr-FR" sz="2000" dirty="0">
                <a:latin typeface="Klavika Regular"/>
              </a:rPr>
              <a:t>, </a:t>
            </a:r>
            <a:r>
              <a:rPr lang="fr-FR" sz="2000" dirty="0" err="1">
                <a:latin typeface="Klavika Regular"/>
              </a:rPr>
              <a:t>we</a:t>
            </a:r>
            <a:r>
              <a:rPr lang="fr-FR" sz="2000" dirty="0">
                <a:latin typeface="Klavika Regular"/>
              </a:rPr>
              <a:t> </a:t>
            </a:r>
            <a:r>
              <a:rPr lang="fr-FR" sz="2000" dirty="0" err="1">
                <a:latin typeface="Klavika Regular"/>
              </a:rPr>
              <a:t>need</a:t>
            </a:r>
            <a:r>
              <a:rPr lang="fr-FR" sz="2000" dirty="0">
                <a:latin typeface="Klavika Regular"/>
              </a:rPr>
              <a:t> the </a:t>
            </a:r>
            <a:r>
              <a:rPr lang="fr-FR" sz="2000" dirty="0" err="1">
                <a:latin typeface="Klavika Regular"/>
              </a:rPr>
              <a:t>previous</a:t>
            </a:r>
            <a:r>
              <a:rPr lang="fr-FR" sz="2000" dirty="0">
                <a:latin typeface="Klavika Regular"/>
              </a:rPr>
              <a:t> </a:t>
            </a:r>
            <a:r>
              <a:rPr lang="fr-FR" sz="2000" dirty="0" err="1">
                <a:latin typeface="Klavika Regular"/>
              </a:rPr>
              <a:t>depth</a:t>
            </a:r>
            <a:r>
              <a:rPr lang="fr-FR" sz="2000" dirty="0">
                <a:latin typeface="Klavika Regular"/>
              </a:rPr>
              <a:t> buffer</a:t>
            </a:r>
          </a:p>
          <a:p>
            <a:pPr marL="857250" lvl="2" indent="-157480">
              <a:buFont typeface="Arial" pitchFamily="2" charset="2"/>
              <a:buChar char="•"/>
            </a:pPr>
            <a:r>
              <a:rPr lang="fr-FR" dirty="0" err="1">
                <a:latin typeface="Klavika Regular"/>
              </a:rPr>
              <a:t>Each</a:t>
            </a:r>
            <a:r>
              <a:rPr lang="fr-FR" dirty="0">
                <a:latin typeface="Klavika Regular"/>
              </a:rPr>
              <a:t> </a:t>
            </a:r>
            <a:r>
              <a:rPr lang="fr-FR" dirty="0" err="1">
                <a:latin typeface="Klavika Regular"/>
              </a:rPr>
              <a:t>depth</a:t>
            </a:r>
            <a:r>
              <a:rPr lang="fr-FR" dirty="0">
                <a:latin typeface="Klavika Regular"/>
              </a:rPr>
              <a:t> </a:t>
            </a:r>
            <a:r>
              <a:rPr lang="fr-FR" dirty="0" err="1">
                <a:latin typeface="Klavika Regular"/>
              </a:rPr>
              <a:t>sample</a:t>
            </a:r>
            <a:r>
              <a:rPr lang="fr-FR" dirty="0">
                <a:latin typeface="Klavika Regular"/>
              </a:rPr>
              <a:t> </a:t>
            </a:r>
            <a:r>
              <a:rPr lang="fr-FR" dirty="0" err="1">
                <a:latin typeface="Klavika Regular"/>
              </a:rPr>
              <a:t>is</a:t>
            </a:r>
            <a:r>
              <a:rPr lang="fr-FR" dirty="0">
                <a:latin typeface="Klavika Regular"/>
              </a:rPr>
              <a:t> </a:t>
            </a:r>
            <a:r>
              <a:rPr lang="fr-FR" dirty="0" err="1">
                <a:latin typeface="Klavika Regular"/>
              </a:rPr>
              <a:t>reprojected</a:t>
            </a:r>
            <a:r>
              <a:rPr lang="fr-FR" dirty="0">
                <a:latin typeface="Klavika Regular"/>
              </a:rPr>
              <a:t> to </a:t>
            </a:r>
            <a:r>
              <a:rPr lang="fr-FR" dirty="0" err="1">
                <a:latin typeface="Klavika Regular"/>
              </a:rPr>
              <a:t>its</a:t>
            </a:r>
            <a:r>
              <a:rPr lang="fr-FR" dirty="0">
                <a:latin typeface="Klavika Regular"/>
              </a:rPr>
              <a:t> location </a:t>
            </a:r>
            <a:r>
              <a:rPr lang="fr-FR" dirty="0" err="1">
                <a:latin typeface="Klavika Regular"/>
              </a:rPr>
              <a:t>into</a:t>
            </a:r>
            <a:r>
              <a:rPr lang="fr-FR" dirty="0">
                <a:latin typeface="Klavika Regular"/>
              </a:rPr>
              <a:t> the </a:t>
            </a:r>
            <a:r>
              <a:rPr lang="fr-FR" dirty="0" err="1">
                <a:latin typeface="Klavika Regular"/>
              </a:rPr>
              <a:t>previous</a:t>
            </a:r>
            <a:r>
              <a:rPr lang="fr-FR" dirty="0">
                <a:latin typeface="Klavika Regular"/>
              </a:rPr>
              <a:t> frame</a:t>
            </a:r>
            <a:endParaRPr lang="fr-FR" dirty="0">
              <a:latin typeface="Klavika Regular" panose="020B0506040000020004" pitchFamily="34" charset="0"/>
            </a:endParaRPr>
          </a:p>
          <a:p>
            <a:pPr marL="171450" indent="-171450">
              <a:buChar char="•"/>
            </a:pPr>
            <a:endParaRPr lang="fr-FR" sz="1600" dirty="0">
              <a:latin typeface="Klavika Regular"/>
            </a:endParaRPr>
          </a:p>
          <a:p>
            <a:pPr marL="171450" indent="-171450">
              <a:buChar char="•"/>
            </a:pPr>
            <a:r>
              <a:rPr lang="fr-FR" sz="2000" dirty="0">
                <a:latin typeface="Klavika Regular"/>
              </a:rPr>
              <a:t>The </a:t>
            </a:r>
            <a:r>
              <a:rPr lang="fr-FR" sz="2000" dirty="0" err="1">
                <a:latin typeface="Klavika Regular"/>
              </a:rPr>
              <a:t>reprojected</a:t>
            </a:r>
            <a:r>
              <a:rPr lang="fr-FR" sz="2000" dirty="0">
                <a:latin typeface="Klavika Regular"/>
              </a:rPr>
              <a:t> </a:t>
            </a:r>
            <a:r>
              <a:rPr lang="fr-FR" sz="2000" dirty="0" err="1">
                <a:latin typeface="Klavika Regular"/>
              </a:rPr>
              <a:t>sample</a:t>
            </a:r>
            <a:r>
              <a:rPr lang="fr-FR" sz="2000" dirty="0">
                <a:latin typeface="Klavika Regular"/>
              </a:rPr>
              <a:t> </a:t>
            </a:r>
            <a:r>
              <a:rPr lang="fr-FR" sz="2000" dirty="0" err="1">
                <a:latin typeface="Klavika Regular"/>
              </a:rPr>
              <a:t>is</a:t>
            </a:r>
            <a:r>
              <a:rPr lang="fr-FR" sz="2000" dirty="0">
                <a:latin typeface="Klavika Regular"/>
              </a:rPr>
              <a:t> </a:t>
            </a:r>
            <a:r>
              <a:rPr lang="fr-FR" sz="2000" dirty="0" err="1">
                <a:latin typeface="Klavika Regular"/>
              </a:rPr>
              <a:t>scattered</a:t>
            </a:r>
            <a:r>
              <a:rPr lang="fr-FR" sz="2000" dirty="0">
                <a:latin typeface="Klavika Regular"/>
              </a:rPr>
              <a:t> </a:t>
            </a:r>
            <a:r>
              <a:rPr lang="fr-FR" sz="2000" dirty="0" err="1">
                <a:latin typeface="Klavika Regular"/>
              </a:rPr>
              <a:t>among</a:t>
            </a:r>
            <a:r>
              <a:rPr lang="fr-FR" sz="2000" dirty="0">
                <a:latin typeface="Klavika Regular"/>
              </a:rPr>
              <a:t> all </a:t>
            </a:r>
            <a:r>
              <a:rPr lang="fr-FR" sz="2000" dirty="0" err="1">
                <a:latin typeface="Klavika Regular"/>
              </a:rPr>
              <a:t>impacted</a:t>
            </a:r>
            <a:r>
              <a:rPr lang="fr-FR" sz="2000" dirty="0">
                <a:latin typeface="Klavika Regular"/>
              </a:rPr>
              <a:t> </a:t>
            </a:r>
            <a:r>
              <a:rPr lang="fr-FR" sz="2000" dirty="0" err="1">
                <a:latin typeface="Klavika Regular"/>
              </a:rPr>
              <a:t>samples</a:t>
            </a:r>
            <a:br>
              <a:rPr lang="fr-FR" sz="2000" dirty="0">
                <a:latin typeface="Klavika Regular" panose="020B0506040000020004" pitchFamily="34" charset="0"/>
              </a:rPr>
            </a:br>
            <a:r>
              <a:rPr lang="fr-FR" sz="2000" dirty="0">
                <a:latin typeface="Klavika Regular"/>
              </a:rPr>
              <a:t>(</a:t>
            </a:r>
            <a:r>
              <a:rPr lang="fr-FR" sz="2000" dirty="0" err="1">
                <a:latin typeface="Klavika Regular"/>
              </a:rPr>
              <a:t>backward</a:t>
            </a:r>
            <a:r>
              <a:rPr lang="fr-FR" sz="2000" dirty="0">
                <a:latin typeface="Klavika Regular"/>
              </a:rPr>
              <a:t> or reverse reprojection)</a:t>
            </a:r>
            <a:endParaRPr lang="fr-FR" sz="2800" dirty="0">
              <a:latin typeface="Klavika Regular"/>
            </a:endParaRPr>
          </a:p>
          <a:p>
            <a:pPr marL="171450" indent="-171450">
              <a:buChar char="•"/>
            </a:pPr>
            <a:endParaRPr lang="fr-FR" sz="2000" dirty="0">
              <a:latin typeface="Klavika Regular"/>
            </a:endParaRPr>
          </a:p>
          <a:p>
            <a:pPr marL="171450" indent="-171450">
              <a:buChar char="•"/>
            </a:pPr>
            <a:r>
              <a:rPr lang="fr-FR" sz="2000" dirty="0">
                <a:latin typeface="Klavika Regular"/>
              </a:rPr>
              <a:t>The </a:t>
            </a:r>
            <a:r>
              <a:rPr lang="fr-FR" sz="2000" dirty="0" err="1">
                <a:latin typeface="Klavika Regular"/>
              </a:rPr>
              <a:t>nearest</a:t>
            </a:r>
            <a:r>
              <a:rPr lang="fr-FR" sz="2000" dirty="0">
                <a:latin typeface="Klavika Regular"/>
              </a:rPr>
              <a:t> </a:t>
            </a:r>
            <a:r>
              <a:rPr lang="fr-FR" sz="2000" dirty="0" err="1">
                <a:latin typeface="Klavika Regular"/>
              </a:rPr>
              <a:t>depth</a:t>
            </a:r>
            <a:r>
              <a:rPr lang="fr-FR" sz="2000" dirty="0">
                <a:latin typeface="Klavika Regular"/>
              </a:rPr>
              <a:t> </a:t>
            </a:r>
            <a:r>
              <a:rPr lang="fr-FR" sz="2000" dirty="0" err="1">
                <a:latin typeface="Klavika Regular"/>
              </a:rPr>
              <a:t>is</a:t>
            </a:r>
            <a:r>
              <a:rPr lang="fr-FR" sz="2000" dirty="0">
                <a:latin typeface="Klavika Regular"/>
              </a:rPr>
              <a:t> </a:t>
            </a:r>
            <a:r>
              <a:rPr lang="fr-FR" sz="2000" dirty="0" err="1">
                <a:latin typeface="Klavika Regular"/>
              </a:rPr>
              <a:t>kept</a:t>
            </a:r>
            <a:r>
              <a:rPr lang="fr-FR" sz="2000" dirty="0">
                <a:latin typeface="Klavika Regular"/>
              </a:rPr>
              <a:t> </a:t>
            </a:r>
            <a:r>
              <a:rPr lang="fr-FR" sz="2000" dirty="0" err="1">
                <a:latin typeface="Klavika Regular"/>
              </a:rPr>
              <a:t>using</a:t>
            </a:r>
            <a:r>
              <a:rPr lang="fr-FR" sz="2000" dirty="0">
                <a:latin typeface="Klavika Regular"/>
              </a:rPr>
              <a:t> </a:t>
            </a:r>
            <a:r>
              <a:rPr lang="fr-FR" sz="2000" dirty="0" err="1">
                <a:latin typeface="Klavika Regular"/>
              </a:rPr>
              <a:t>atomic</a:t>
            </a:r>
            <a:r>
              <a:rPr lang="fr-FR" sz="2000" dirty="0">
                <a:latin typeface="Klavika Regular"/>
              </a:rPr>
              <a:t> </a:t>
            </a:r>
            <a:r>
              <a:rPr lang="fr-FR" sz="2000" dirty="0" err="1">
                <a:latin typeface="Klavika Regular"/>
              </a:rPr>
              <a:t>comparisons</a:t>
            </a:r>
            <a:r>
              <a:rPr lang="fr-FR" sz="2000" dirty="0">
                <a:latin typeface="Klavika Regular"/>
              </a:rPr>
              <a:t> </a:t>
            </a:r>
            <a:r>
              <a:rPr lang="fr-FR" sz="2000" dirty="0" err="1">
                <a:latin typeface="Klavika Regular"/>
              </a:rPr>
              <a:t>when</a:t>
            </a:r>
            <a:r>
              <a:rPr lang="fr-FR" sz="2000" dirty="0">
                <a:latin typeface="Klavika Regular"/>
              </a:rPr>
              <a:t> multiple </a:t>
            </a:r>
            <a:r>
              <a:rPr lang="fr-FR" sz="2000" dirty="0" err="1">
                <a:latin typeface="Klavika Regular"/>
              </a:rPr>
              <a:t>samples</a:t>
            </a:r>
            <a:r>
              <a:rPr lang="fr-FR" sz="2000" dirty="0">
                <a:latin typeface="Klavika Regular"/>
              </a:rPr>
              <a:t> hit the </a:t>
            </a:r>
            <a:r>
              <a:rPr lang="fr-FR" sz="2000" dirty="0" err="1">
                <a:latin typeface="Klavika Regular"/>
              </a:rPr>
              <a:t>same</a:t>
            </a:r>
            <a:r>
              <a:rPr lang="fr-FR" sz="2000" dirty="0">
                <a:latin typeface="Klavika Regular"/>
              </a:rPr>
              <a:t> location</a:t>
            </a:r>
            <a:endParaRPr lang="en-US" sz="2000" dirty="0">
              <a:latin typeface="Klavika Regular" panose="020B0506040000020004" pitchFamily="34" charset="0"/>
            </a:endParaRPr>
          </a:p>
          <a:p>
            <a:pPr marL="285750" indent="-285750">
              <a:buFont typeface="Arial"/>
              <a:buChar char="•"/>
            </a:pPr>
            <a:endParaRPr lang="fr-FR" sz="1100" dirty="0"/>
          </a:p>
          <a:p>
            <a:pPr marL="285750" indent="-285750">
              <a:buFont typeface="Arial"/>
              <a:buChar char="•"/>
            </a:pPr>
            <a:endParaRPr lang="fr-FR" sz="1100" dirty="0"/>
          </a:p>
          <a:p>
            <a:pPr marL="285750" indent="-285750">
              <a:buFont typeface="Arial"/>
              <a:buChar char="•"/>
            </a:pPr>
            <a:endParaRPr lang="fr-FR" sz="1100" dirty="0"/>
          </a:p>
          <a:p>
            <a:pPr marL="86995" lvl="1" indent="0">
              <a:buNone/>
            </a:pPr>
            <a:endParaRPr lang="en-GB" sz="1100" dirty="0"/>
          </a:p>
        </p:txBody>
      </p:sp>
      <p:pic>
        <p:nvPicPr>
          <p:cNvPr id="7" name="Picture 4" descr="A picture containing ground, outdoor, sidewalk&#10;&#10;Description automatically generated">
            <a:extLst>
              <a:ext uri="{FF2B5EF4-FFF2-40B4-BE49-F238E27FC236}">
                <a16:creationId xmlns:a16="http://schemas.microsoft.com/office/drawing/2014/main" id="{533DA1F9-B387-6B01-1895-2A00E6047817}"/>
              </a:ext>
            </a:extLst>
          </p:cNvPr>
          <p:cNvPicPr>
            <a:picLocks noChangeAspect="1"/>
          </p:cNvPicPr>
          <p:nvPr/>
        </p:nvPicPr>
        <p:blipFill>
          <a:blip r:embed="rId3"/>
          <a:stretch>
            <a:fillRect/>
          </a:stretch>
        </p:blipFill>
        <p:spPr>
          <a:xfrm>
            <a:off x="9846247" y="109269"/>
            <a:ext cx="2321795" cy="1246259"/>
          </a:xfrm>
          <a:prstGeom prst="rect">
            <a:avLst/>
          </a:prstGeom>
        </p:spPr>
      </p:pic>
      <p:pic>
        <p:nvPicPr>
          <p:cNvPr id="8" name="Picture 8" descr="Chart, line chart&#10;&#10;Description automatically generated">
            <a:extLst>
              <a:ext uri="{FF2B5EF4-FFF2-40B4-BE49-F238E27FC236}">
                <a16:creationId xmlns:a16="http://schemas.microsoft.com/office/drawing/2014/main" id="{6D7F6B5B-1659-743F-0CB5-9AD3CDBEB5C5}"/>
              </a:ext>
            </a:extLst>
          </p:cNvPr>
          <p:cNvPicPr>
            <a:picLocks noChangeAspect="1"/>
          </p:cNvPicPr>
          <p:nvPr/>
        </p:nvPicPr>
        <p:blipFill>
          <a:blip r:embed="rId4"/>
          <a:stretch>
            <a:fillRect/>
          </a:stretch>
        </p:blipFill>
        <p:spPr>
          <a:xfrm>
            <a:off x="1654207" y="3935810"/>
            <a:ext cx="6097656" cy="2156881"/>
          </a:xfrm>
          <a:prstGeom prst="rect">
            <a:avLst/>
          </a:prstGeom>
        </p:spPr>
      </p:pic>
    </p:spTree>
    <p:extLst>
      <p:ext uri="{BB962C8B-B14F-4D97-AF65-F5344CB8AC3E}">
        <p14:creationId xmlns:p14="http://schemas.microsoft.com/office/powerpoint/2010/main" val="170767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361E0-C44C-D42E-B25F-74D27A2B4F25}"/>
              </a:ext>
            </a:extLst>
          </p:cNvPr>
          <p:cNvSpPr>
            <a:spLocks noGrp="1"/>
          </p:cNvSpPr>
          <p:nvPr>
            <p:ph type="title"/>
          </p:nvPr>
        </p:nvSpPr>
        <p:spPr/>
        <p:txBody>
          <a:bodyPr/>
          <a:lstStyle/>
          <a:p>
            <a:r>
              <a:rPr lang="en-GB" sz="3550" dirty="0">
                <a:latin typeface="Klavika Regular"/>
                <a:cs typeface="Arial"/>
              </a:rPr>
              <a:t>DEPTH CLIP PASS</a:t>
            </a:r>
            <a:endParaRPr lang="en-GB" dirty="0">
              <a:latin typeface="Klavika Regular"/>
            </a:endParaRPr>
          </a:p>
        </p:txBody>
      </p:sp>
      <p:sp>
        <p:nvSpPr>
          <p:cNvPr id="3" name="Text Placeholder 2">
            <a:extLst>
              <a:ext uri="{FF2B5EF4-FFF2-40B4-BE49-F238E27FC236}">
                <a16:creationId xmlns:a16="http://schemas.microsoft.com/office/drawing/2014/main" id="{D62C0D50-7C4A-DD41-8FA8-B6958B70C659}"/>
              </a:ext>
            </a:extLst>
          </p:cNvPr>
          <p:cNvSpPr>
            <a:spLocks noGrp="1"/>
          </p:cNvSpPr>
          <p:nvPr>
            <p:ph type="body" sz="quarter" idx="10"/>
          </p:nvPr>
        </p:nvSpPr>
        <p:spPr>
          <a:xfrm>
            <a:off x="491768" y="1286122"/>
            <a:ext cx="7297093" cy="4919131"/>
          </a:xfrm>
        </p:spPr>
        <p:txBody>
          <a:bodyPr vert="horz" lIns="0" tIns="45720" rIns="0" bIns="45720" rtlCol="0" anchor="t">
            <a:normAutofit/>
          </a:bodyPr>
          <a:lstStyle/>
          <a:p>
            <a:pPr marL="342900" indent="-342900">
              <a:buChar char="•"/>
            </a:pPr>
            <a:r>
              <a:rPr lang="en-GB" sz="2000" dirty="0">
                <a:latin typeface="Klavika Regular"/>
              </a:rPr>
              <a:t>Generates a 'Disocclusion Mask' using the Dilated depth and Reconstructed Previous frame depth</a:t>
            </a:r>
          </a:p>
          <a:p>
            <a:pPr marL="342900" indent="-342900">
              <a:buChar char="•"/>
            </a:pPr>
            <a:endParaRPr lang="en-GB" sz="2000" dirty="0">
              <a:latin typeface="Klavika Regular"/>
            </a:endParaRPr>
          </a:p>
          <a:p>
            <a:pPr marL="342900" indent="-342900">
              <a:buChar char="•"/>
            </a:pPr>
            <a:r>
              <a:rPr lang="en-GB" sz="2000" dirty="0">
                <a:latin typeface="Klavika Regular"/>
              </a:rPr>
              <a:t>Let's look at the problem it solves...</a:t>
            </a:r>
          </a:p>
        </p:txBody>
      </p:sp>
      <p:pic>
        <p:nvPicPr>
          <p:cNvPr id="4" name="Picture 4">
            <a:extLst>
              <a:ext uri="{FF2B5EF4-FFF2-40B4-BE49-F238E27FC236}">
                <a16:creationId xmlns:a16="http://schemas.microsoft.com/office/drawing/2014/main" id="{67440390-AFBE-E0F2-3852-91D21CC32627}"/>
              </a:ext>
            </a:extLst>
          </p:cNvPr>
          <p:cNvPicPr>
            <a:picLocks noChangeAspect="1"/>
          </p:cNvPicPr>
          <p:nvPr/>
        </p:nvPicPr>
        <p:blipFill>
          <a:blip r:embed="rId3"/>
          <a:stretch>
            <a:fillRect/>
          </a:stretch>
        </p:blipFill>
        <p:spPr>
          <a:xfrm>
            <a:off x="7980992" y="1119697"/>
            <a:ext cx="3513713" cy="4465352"/>
          </a:xfrm>
          <a:prstGeom prst="rect">
            <a:avLst/>
          </a:prstGeom>
        </p:spPr>
      </p:pic>
    </p:spTree>
    <p:extLst>
      <p:ext uri="{BB962C8B-B14F-4D97-AF65-F5344CB8AC3E}">
        <p14:creationId xmlns:p14="http://schemas.microsoft.com/office/powerpoint/2010/main" val="244703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4F2ED-28A2-F3BA-EF33-D031E7A0D443}"/>
              </a:ext>
            </a:extLst>
          </p:cNvPr>
          <p:cNvSpPr>
            <a:spLocks noGrp="1"/>
          </p:cNvSpPr>
          <p:nvPr>
            <p:ph type="title"/>
          </p:nvPr>
        </p:nvSpPr>
        <p:spPr/>
        <p:txBody>
          <a:bodyPr/>
          <a:lstStyle/>
          <a:p>
            <a:r>
              <a:rPr lang="en-GB" sz="3550">
                <a:latin typeface="Klavika Regular" panose="020B0506040000020004" pitchFamily="34" charset="0"/>
                <a:cs typeface="Arial"/>
              </a:rPr>
              <a:t>Motion vectors</a:t>
            </a:r>
            <a:endParaRPr lang="en-GB">
              <a:latin typeface="Klavika Regular" panose="020B0506040000020004" pitchFamily="34" charset="0"/>
            </a:endParaRPr>
          </a:p>
        </p:txBody>
      </p:sp>
      <p:sp>
        <p:nvSpPr>
          <p:cNvPr id="3" name="Text Placeholder 2">
            <a:extLst>
              <a:ext uri="{FF2B5EF4-FFF2-40B4-BE49-F238E27FC236}">
                <a16:creationId xmlns:a16="http://schemas.microsoft.com/office/drawing/2014/main" id="{9BDCD245-2B8B-344A-36D0-BA8FDBF1B342}"/>
              </a:ext>
            </a:extLst>
          </p:cNvPr>
          <p:cNvSpPr>
            <a:spLocks noGrp="1"/>
          </p:cNvSpPr>
          <p:nvPr>
            <p:ph type="body" sz="quarter" idx="10"/>
          </p:nvPr>
        </p:nvSpPr>
        <p:spPr/>
        <p:txBody>
          <a:bodyPr vert="horz" lIns="0" tIns="45720" rIns="0" bIns="45720" rtlCol="0" anchor="t">
            <a:normAutofit/>
          </a:bodyPr>
          <a:lstStyle/>
          <a:p>
            <a:pPr marL="285750" indent="-285750">
              <a:buChar char="•"/>
            </a:pPr>
            <a:r>
              <a:rPr lang="en-GB" sz="2000" dirty="0">
                <a:latin typeface="Klavika Regular"/>
              </a:rPr>
              <a:t>A motion vector describes how a sample moved from the previous frame to the current one</a:t>
            </a:r>
            <a:endParaRPr lang="en-US" sz="2000" dirty="0">
              <a:latin typeface="Klavika Regular"/>
            </a:endParaRPr>
          </a:p>
          <a:p>
            <a:pPr marL="285750" indent="-285750">
              <a:buChar char="•"/>
            </a:pPr>
            <a:r>
              <a:rPr lang="en-GB" sz="2000" dirty="0">
                <a:latin typeface="Klavika Regular"/>
              </a:rPr>
              <a:t>Motion vectors must have jitter cancelled out as null vectors are expected on still</a:t>
            </a:r>
          </a:p>
          <a:p>
            <a:endParaRPr lang="en-GB" dirty="0"/>
          </a:p>
          <a:p>
            <a:endParaRPr lang="en-GB" dirty="0"/>
          </a:p>
          <a:p>
            <a:endParaRPr lang="en-GB" dirty="0"/>
          </a:p>
          <a:p>
            <a:endParaRPr lang="en-GB" dirty="0"/>
          </a:p>
          <a:p>
            <a:endParaRPr lang="en-GB" dirty="0"/>
          </a:p>
          <a:p>
            <a:endParaRPr lang="en-GB" dirty="0"/>
          </a:p>
        </p:txBody>
      </p:sp>
      <p:pic>
        <p:nvPicPr>
          <p:cNvPr id="5" name="Picture 4" descr="A picture containing sky, outdoor&#10;&#10;Description automatically generated">
            <a:extLst>
              <a:ext uri="{FF2B5EF4-FFF2-40B4-BE49-F238E27FC236}">
                <a16:creationId xmlns:a16="http://schemas.microsoft.com/office/drawing/2014/main" id="{BF377FA6-890B-EC66-46C1-149429E84BB7}"/>
              </a:ext>
            </a:extLst>
          </p:cNvPr>
          <p:cNvPicPr>
            <a:picLocks noChangeAspect="1"/>
          </p:cNvPicPr>
          <p:nvPr/>
        </p:nvPicPr>
        <p:blipFill>
          <a:blip r:embed="rId3"/>
          <a:stretch>
            <a:fillRect/>
          </a:stretch>
        </p:blipFill>
        <p:spPr>
          <a:xfrm>
            <a:off x="1045852" y="2445096"/>
            <a:ext cx="2821590" cy="2811876"/>
          </a:xfrm>
          <a:prstGeom prst="rect">
            <a:avLst/>
          </a:prstGeom>
        </p:spPr>
      </p:pic>
      <p:pic>
        <p:nvPicPr>
          <p:cNvPr id="6" name="Picture 5" descr="A picture containing sky, outdoor, yellow&#10;&#10;Description automatically generated">
            <a:extLst>
              <a:ext uri="{FF2B5EF4-FFF2-40B4-BE49-F238E27FC236}">
                <a16:creationId xmlns:a16="http://schemas.microsoft.com/office/drawing/2014/main" id="{0DD85D5B-1F3E-5E36-6246-2A725A8574E0}"/>
              </a:ext>
            </a:extLst>
          </p:cNvPr>
          <p:cNvPicPr>
            <a:picLocks noChangeAspect="1"/>
          </p:cNvPicPr>
          <p:nvPr/>
        </p:nvPicPr>
        <p:blipFill>
          <a:blip r:embed="rId4"/>
          <a:stretch>
            <a:fillRect/>
          </a:stretch>
        </p:blipFill>
        <p:spPr>
          <a:xfrm>
            <a:off x="4308682" y="2445096"/>
            <a:ext cx="2811876" cy="2811876"/>
          </a:xfrm>
          <a:prstGeom prst="rect">
            <a:avLst/>
          </a:prstGeom>
        </p:spPr>
      </p:pic>
      <p:pic>
        <p:nvPicPr>
          <p:cNvPr id="7" name="Picture 6" descr="A picture containing sky, outdoor, yellow&#10;&#10;Description automatically generated">
            <a:extLst>
              <a:ext uri="{FF2B5EF4-FFF2-40B4-BE49-F238E27FC236}">
                <a16:creationId xmlns:a16="http://schemas.microsoft.com/office/drawing/2014/main" id="{6E1007DF-058E-E9F0-EB44-52FF203CA8FD}"/>
              </a:ext>
            </a:extLst>
          </p:cNvPr>
          <p:cNvPicPr>
            <a:picLocks noChangeAspect="1"/>
          </p:cNvPicPr>
          <p:nvPr/>
        </p:nvPicPr>
        <p:blipFill>
          <a:blip r:embed="rId5"/>
          <a:stretch>
            <a:fillRect/>
          </a:stretch>
        </p:blipFill>
        <p:spPr>
          <a:xfrm>
            <a:off x="7563574" y="2445096"/>
            <a:ext cx="2811876" cy="2811876"/>
          </a:xfrm>
          <a:prstGeom prst="rect">
            <a:avLst/>
          </a:prstGeom>
        </p:spPr>
      </p:pic>
      <p:sp>
        <p:nvSpPr>
          <p:cNvPr id="8" name="TextBox 1">
            <a:extLst>
              <a:ext uri="{FF2B5EF4-FFF2-40B4-BE49-F238E27FC236}">
                <a16:creationId xmlns:a16="http://schemas.microsoft.com/office/drawing/2014/main" id="{82A36B85-FAB2-95AA-DA6C-B767B7108FE9}"/>
              </a:ext>
            </a:extLst>
          </p:cNvPr>
          <p:cNvSpPr txBox="1"/>
          <p:nvPr/>
        </p:nvSpPr>
        <p:spPr>
          <a:xfrm>
            <a:off x="1836416" y="5248108"/>
            <a:ext cx="1704343"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231E1F"/>
                </a:solidFill>
                <a:latin typeface="Klavika Regular" panose="020B0506040000020004" pitchFamily="34" charset="0"/>
              </a:rPr>
              <a:t>Frame n - 1</a:t>
            </a:r>
          </a:p>
        </p:txBody>
      </p:sp>
      <p:sp>
        <p:nvSpPr>
          <p:cNvPr id="9" name="TextBox 1">
            <a:extLst>
              <a:ext uri="{FF2B5EF4-FFF2-40B4-BE49-F238E27FC236}">
                <a16:creationId xmlns:a16="http://schemas.microsoft.com/office/drawing/2014/main" id="{2B0370FC-0D20-5EA7-6396-5642A70E8596}"/>
              </a:ext>
            </a:extLst>
          </p:cNvPr>
          <p:cNvSpPr txBox="1"/>
          <p:nvPr/>
        </p:nvSpPr>
        <p:spPr>
          <a:xfrm>
            <a:off x="5237290" y="5256390"/>
            <a:ext cx="1305456"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231E1F"/>
                </a:solidFill>
                <a:latin typeface="Klavika Regular" panose="020B0506040000020004" pitchFamily="34" charset="0"/>
              </a:rPr>
              <a:t>Frame n</a:t>
            </a:r>
          </a:p>
        </p:txBody>
      </p:sp>
      <p:sp>
        <p:nvSpPr>
          <p:cNvPr id="10" name="TextBox 1">
            <a:extLst>
              <a:ext uri="{FF2B5EF4-FFF2-40B4-BE49-F238E27FC236}">
                <a16:creationId xmlns:a16="http://schemas.microsoft.com/office/drawing/2014/main" id="{E1B69D2C-E14B-01DC-273B-B2A3CF4AB967}"/>
              </a:ext>
            </a:extLst>
          </p:cNvPr>
          <p:cNvSpPr txBox="1"/>
          <p:nvPr/>
        </p:nvSpPr>
        <p:spPr>
          <a:xfrm>
            <a:off x="8300129" y="5256390"/>
            <a:ext cx="2073174"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231E1F"/>
                </a:solidFill>
                <a:latin typeface="Klavika Regular" panose="020B0506040000020004" pitchFamily="34" charset="0"/>
              </a:rPr>
              <a:t>Motion vectors</a:t>
            </a:r>
            <a:endParaRPr lang="en-US">
              <a:latin typeface="Klavika Regular" panose="020B0506040000020004" pitchFamily="34" charset="0"/>
            </a:endParaRPr>
          </a:p>
        </p:txBody>
      </p:sp>
      <p:cxnSp>
        <p:nvCxnSpPr>
          <p:cNvPr id="11" name="Straight Arrow Connector 10">
            <a:extLst>
              <a:ext uri="{FF2B5EF4-FFF2-40B4-BE49-F238E27FC236}">
                <a16:creationId xmlns:a16="http://schemas.microsoft.com/office/drawing/2014/main" id="{F970E111-B2AA-3CE6-B901-3B6127360761}"/>
              </a:ext>
            </a:extLst>
          </p:cNvPr>
          <p:cNvCxnSpPr>
            <a:cxnSpLocks/>
          </p:cNvCxnSpPr>
          <p:nvPr/>
        </p:nvCxnSpPr>
        <p:spPr>
          <a:xfrm flipH="1">
            <a:off x="8068430" y="4931310"/>
            <a:ext cx="219042" cy="6391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126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4F2ED-28A2-F3BA-EF33-D031E7A0D443}"/>
              </a:ext>
            </a:extLst>
          </p:cNvPr>
          <p:cNvSpPr>
            <a:spLocks noGrp="1"/>
          </p:cNvSpPr>
          <p:nvPr>
            <p:ph type="title"/>
          </p:nvPr>
        </p:nvSpPr>
        <p:spPr/>
        <p:txBody>
          <a:bodyPr/>
          <a:lstStyle/>
          <a:p>
            <a:r>
              <a:rPr lang="en-GB" sz="3550">
                <a:latin typeface="Klavika Regular" panose="020B0506040000020004" pitchFamily="34" charset="0"/>
                <a:cs typeface="Arial"/>
              </a:rPr>
              <a:t>History reprojection</a:t>
            </a:r>
            <a:endParaRPr lang="en-US">
              <a:latin typeface="Klavika Regular" panose="020B0506040000020004" pitchFamily="34" charset="0"/>
            </a:endParaRPr>
          </a:p>
        </p:txBody>
      </p:sp>
      <p:sp>
        <p:nvSpPr>
          <p:cNvPr id="3" name="Text Placeholder 2">
            <a:extLst>
              <a:ext uri="{FF2B5EF4-FFF2-40B4-BE49-F238E27FC236}">
                <a16:creationId xmlns:a16="http://schemas.microsoft.com/office/drawing/2014/main" id="{9BDCD245-2B8B-344A-36D0-BA8FDBF1B342}"/>
              </a:ext>
            </a:extLst>
          </p:cNvPr>
          <p:cNvSpPr>
            <a:spLocks noGrp="1"/>
          </p:cNvSpPr>
          <p:nvPr>
            <p:ph type="body" sz="quarter" idx="10"/>
          </p:nvPr>
        </p:nvSpPr>
        <p:spPr/>
        <p:txBody>
          <a:bodyPr vert="horz" lIns="0" tIns="45720" rIns="0" bIns="45720" rtlCol="0" anchor="t">
            <a:normAutofit/>
          </a:bodyPr>
          <a:lstStyle/>
          <a:p>
            <a:pPr marL="342900" indent="-342900">
              <a:buFont typeface="Arial" panose="020B0604020202020204" pitchFamily="34" charset="0"/>
              <a:buChar char="•"/>
            </a:pPr>
            <a:r>
              <a:rPr lang="en-GB" sz="2000" dirty="0">
                <a:latin typeface="Klavika Regular" panose="020B0506040000020004" pitchFamily="34" charset="0"/>
              </a:rPr>
              <a:t>Previous frame </a:t>
            </a:r>
            <a:r>
              <a:rPr lang="en-GB" sz="2000" dirty="0" err="1">
                <a:latin typeface="Klavika Regular" panose="020B0506040000020004" pitchFamily="34" charset="0"/>
              </a:rPr>
              <a:t>color</a:t>
            </a:r>
            <a:r>
              <a:rPr lang="en-GB" sz="2000" dirty="0">
                <a:latin typeface="Klavika Regular" panose="020B0506040000020004" pitchFamily="34" charset="0"/>
              </a:rPr>
              <a:t> information needs to be reprojected into the actual incoming frame</a:t>
            </a:r>
          </a:p>
          <a:p>
            <a:pPr marL="342900" indent="-342900">
              <a:buFont typeface="Arial" panose="020B0604020202020204" pitchFamily="34" charset="0"/>
              <a:buChar char="•"/>
            </a:pPr>
            <a:r>
              <a:rPr lang="en-GB" sz="2000" dirty="0">
                <a:latin typeface="Klavika Regular" panose="020B0506040000020004" pitchFamily="34" charset="0"/>
              </a:rPr>
              <a:t>Using motion vectors, we know where to look in the history data</a:t>
            </a:r>
          </a:p>
          <a:p>
            <a:endParaRPr lang="en-GB" sz="2800" dirty="0"/>
          </a:p>
          <a:p>
            <a:endParaRPr lang="en-GB" sz="2800" dirty="0"/>
          </a:p>
          <a:p>
            <a:endParaRPr lang="en-GB" sz="2800" dirty="0"/>
          </a:p>
          <a:p>
            <a:endParaRPr lang="en-GB" sz="2800" dirty="0"/>
          </a:p>
        </p:txBody>
      </p:sp>
      <p:pic>
        <p:nvPicPr>
          <p:cNvPr id="5" name="Picture 4" descr="A picture containing sky, outdoor&#10;&#10;Description automatically generated">
            <a:extLst>
              <a:ext uri="{FF2B5EF4-FFF2-40B4-BE49-F238E27FC236}">
                <a16:creationId xmlns:a16="http://schemas.microsoft.com/office/drawing/2014/main" id="{BF377FA6-890B-EC66-46C1-149429E84BB7}"/>
              </a:ext>
            </a:extLst>
          </p:cNvPr>
          <p:cNvPicPr>
            <a:picLocks noChangeAspect="1"/>
          </p:cNvPicPr>
          <p:nvPr/>
        </p:nvPicPr>
        <p:blipFill>
          <a:blip r:embed="rId3"/>
          <a:stretch>
            <a:fillRect/>
          </a:stretch>
        </p:blipFill>
        <p:spPr>
          <a:xfrm>
            <a:off x="1045852" y="2445096"/>
            <a:ext cx="2821590" cy="2811876"/>
          </a:xfrm>
          <a:prstGeom prst="rect">
            <a:avLst/>
          </a:prstGeom>
        </p:spPr>
      </p:pic>
      <p:pic>
        <p:nvPicPr>
          <p:cNvPr id="6" name="Picture 5" descr="A picture containing sky, outdoor, yellow&#10;&#10;Description automatically generated">
            <a:extLst>
              <a:ext uri="{FF2B5EF4-FFF2-40B4-BE49-F238E27FC236}">
                <a16:creationId xmlns:a16="http://schemas.microsoft.com/office/drawing/2014/main" id="{0DD85D5B-1F3E-5E36-6246-2A725A8574E0}"/>
              </a:ext>
            </a:extLst>
          </p:cNvPr>
          <p:cNvPicPr>
            <a:picLocks noChangeAspect="1"/>
          </p:cNvPicPr>
          <p:nvPr/>
        </p:nvPicPr>
        <p:blipFill>
          <a:blip r:embed="rId4"/>
          <a:stretch>
            <a:fillRect/>
          </a:stretch>
        </p:blipFill>
        <p:spPr>
          <a:xfrm>
            <a:off x="4308682" y="2445096"/>
            <a:ext cx="2811876" cy="2811876"/>
          </a:xfrm>
          <a:prstGeom prst="rect">
            <a:avLst/>
          </a:prstGeom>
        </p:spPr>
      </p:pic>
      <p:pic>
        <p:nvPicPr>
          <p:cNvPr id="7" name="Picture 6" descr="A picture containing sky, outdoor, yellow&#10;&#10;Description automatically generated">
            <a:extLst>
              <a:ext uri="{FF2B5EF4-FFF2-40B4-BE49-F238E27FC236}">
                <a16:creationId xmlns:a16="http://schemas.microsoft.com/office/drawing/2014/main" id="{6E1007DF-058E-E9F0-EB44-52FF203CA8FD}"/>
              </a:ext>
            </a:extLst>
          </p:cNvPr>
          <p:cNvPicPr>
            <a:picLocks noChangeAspect="1"/>
          </p:cNvPicPr>
          <p:nvPr/>
        </p:nvPicPr>
        <p:blipFill>
          <a:blip r:embed="rId5"/>
          <a:stretch>
            <a:fillRect/>
          </a:stretch>
        </p:blipFill>
        <p:spPr>
          <a:xfrm>
            <a:off x="7563574" y="2445096"/>
            <a:ext cx="2811876" cy="2811876"/>
          </a:xfrm>
          <a:prstGeom prst="rect">
            <a:avLst/>
          </a:prstGeom>
        </p:spPr>
      </p:pic>
      <p:sp>
        <p:nvSpPr>
          <p:cNvPr id="8" name="TextBox 1">
            <a:extLst>
              <a:ext uri="{FF2B5EF4-FFF2-40B4-BE49-F238E27FC236}">
                <a16:creationId xmlns:a16="http://schemas.microsoft.com/office/drawing/2014/main" id="{82A36B85-FAB2-95AA-DA6C-B767B7108FE9}"/>
              </a:ext>
            </a:extLst>
          </p:cNvPr>
          <p:cNvSpPr txBox="1"/>
          <p:nvPr/>
        </p:nvSpPr>
        <p:spPr>
          <a:xfrm>
            <a:off x="1836416" y="5248108"/>
            <a:ext cx="1704343"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231E1F"/>
                </a:solidFill>
                <a:latin typeface="Klavika Regular" panose="020B0506040000020004" pitchFamily="34" charset="0"/>
              </a:rPr>
              <a:t>Frame n - 1</a:t>
            </a:r>
          </a:p>
        </p:txBody>
      </p:sp>
      <p:sp>
        <p:nvSpPr>
          <p:cNvPr id="9" name="TextBox 1">
            <a:extLst>
              <a:ext uri="{FF2B5EF4-FFF2-40B4-BE49-F238E27FC236}">
                <a16:creationId xmlns:a16="http://schemas.microsoft.com/office/drawing/2014/main" id="{2B0370FC-0D20-5EA7-6396-5642A70E8596}"/>
              </a:ext>
            </a:extLst>
          </p:cNvPr>
          <p:cNvSpPr txBox="1"/>
          <p:nvPr/>
        </p:nvSpPr>
        <p:spPr>
          <a:xfrm>
            <a:off x="5237290" y="5256390"/>
            <a:ext cx="1305456"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231E1F"/>
                </a:solidFill>
                <a:latin typeface="Klavika Regular" panose="020B0506040000020004" pitchFamily="34" charset="0"/>
              </a:rPr>
              <a:t>Frame n</a:t>
            </a:r>
          </a:p>
        </p:txBody>
      </p:sp>
      <p:sp>
        <p:nvSpPr>
          <p:cNvPr id="10" name="TextBox 1">
            <a:extLst>
              <a:ext uri="{FF2B5EF4-FFF2-40B4-BE49-F238E27FC236}">
                <a16:creationId xmlns:a16="http://schemas.microsoft.com/office/drawing/2014/main" id="{E1B69D2C-E14B-01DC-273B-B2A3CF4AB967}"/>
              </a:ext>
            </a:extLst>
          </p:cNvPr>
          <p:cNvSpPr txBox="1"/>
          <p:nvPr/>
        </p:nvSpPr>
        <p:spPr>
          <a:xfrm>
            <a:off x="8300129" y="5256390"/>
            <a:ext cx="2073174"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231E1F"/>
                </a:solidFill>
                <a:latin typeface="Klavika Regular" panose="020B0506040000020004" pitchFamily="34" charset="0"/>
              </a:rPr>
              <a:t>Motion vectors</a:t>
            </a:r>
            <a:endParaRPr lang="en-US">
              <a:latin typeface="Klavika Regular" panose="020B0506040000020004" pitchFamily="34" charset="0"/>
            </a:endParaRPr>
          </a:p>
        </p:txBody>
      </p:sp>
      <p:cxnSp>
        <p:nvCxnSpPr>
          <p:cNvPr id="11" name="Straight Arrow Connector 10">
            <a:extLst>
              <a:ext uri="{FF2B5EF4-FFF2-40B4-BE49-F238E27FC236}">
                <a16:creationId xmlns:a16="http://schemas.microsoft.com/office/drawing/2014/main" id="{F970E111-B2AA-3CE6-B901-3B6127360761}"/>
              </a:ext>
            </a:extLst>
          </p:cNvPr>
          <p:cNvCxnSpPr>
            <a:cxnSpLocks/>
          </p:cNvCxnSpPr>
          <p:nvPr/>
        </p:nvCxnSpPr>
        <p:spPr>
          <a:xfrm flipH="1">
            <a:off x="8068430" y="4931310"/>
            <a:ext cx="219042" cy="6391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99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4471B-4A5F-FDD0-04AC-D32C43815C00}"/>
              </a:ext>
            </a:extLst>
          </p:cNvPr>
          <p:cNvSpPr>
            <a:spLocks noGrp="1"/>
          </p:cNvSpPr>
          <p:nvPr>
            <p:ph type="title"/>
          </p:nvPr>
        </p:nvSpPr>
        <p:spPr/>
        <p:txBody>
          <a:bodyPr>
            <a:normAutofit/>
          </a:bodyPr>
          <a:lstStyle/>
          <a:p>
            <a:r>
              <a:rPr lang="en-GB" sz="3550">
                <a:latin typeface="Klavika Regular" panose="020B0506040000020004" pitchFamily="34" charset="0"/>
                <a:cs typeface="Arial"/>
              </a:rPr>
              <a:t>Agenda</a:t>
            </a:r>
          </a:p>
        </p:txBody>
      </p:sp>
      <p:sp>
        <p:nvSpPr>
          <p:cNvPr id="3" name="Text Placeholder 2">
            <a:extLst>
              <a:ext uri="{FF2B5EF4-FFF2-40B4-BE49-F238E27FC236}">
                <a16:creationId xmlns:a16="http://schemas.microsoft.com/office/drawing/2014/main" id="{A84BBF88-DB08-B779-8974-4FF74DB00E0F}"/>
              </a:ext>
            </a:extLst>
          </p:cNvPr>
          <p:cNvSpPr>
            <a:spLocks noGrp="1"/>
          </p:cNvSpPr>
          <p:nvPr>
            <p:ph type="body" sz="quarter" idx="10"/>
          </p:nvPr>
        </p:nvSpPr>
        <p:spPr/>
        <p:txBody>
          <a:bodyPr vert="horz" lIns="0" tIns="45720" rIns="0" bIns="45720" rtlCol="0" anchor="t">
            <a:normAutofit/>
          </a:bodyPr>
          <a:lstStyle/>
          <a:p>
            <a:pPr marL="342900" indent="-342900">
              <a:buChar char="•"/>
            </a:pPr>
            <a:r>
              <a:rPr lang="en-US" sz="2000" dirty="0">
                <a:latin typeface="Klavika Regular" panose="020B0506040000020004" pitchFamily="34" charset="0"/>
              </a:rPr>
              <a:t>Introduction to Upscaling</a:t>
            </a:r>
          </a:p>
          <a:p>
            <a:pPr marL="342900" indent="-342900">
              <a:buChar char="•"/>
            </a:pPr>
            <a:r>
              <a:rPr lang="en-GB" sz="2000" dirty="0">
                <a:latin typeface="Klavika Regular" panose="020B0506040000020004" pitchFamily="34" charset="0"/>
              </a:rPr>
              <a:t>FSR 2 Overview</a:t>
            </a:r>
          </a:p>
          <a:p>
            <a:pPr marL="342900" indent="-342900">
              <a:buChar char="•"/>
            </a:pPr>
            <a:r>
              <a:rPr lang="en-US" sz="2000" dirty="0">
                <a:latin typeface="Klavika Regular" panose="020B0506040000020004" pitchFamily="34" charset="0"/>
              </a:rPr>
              <a:t>Algorithm</a:t>
            </a:r>
            <a:r>
              <a:rPr lang="en-GB" sz="2000" dirty="0">
                <a:latin typeface="Klavika Regular" panose="020B0506040000020004" pitchFamily="34" charset="0"/>
              </a:rPr>
              <a:t> step by step</a:t>
            </a:r>
          </a:p>
          <a:p>
            <a:pPr marL="342900" indent="-342900">
              <a:buChar char="•"/>
            </a:pPr>
            <a:r>
              <a:rPr lang="en-GB" sz="2000" dirty="0">
                <a:latin typeface="Klavika Regular" panose="020B0506040000020004" pitchFamily="34" charset="0"/>
              </a:rPr>
              <a:t>FSR 2 API</a:t>
            </a:r>
          </a:p>
          <a:p>
            <a:pPr marL="599440" lvl="1" indent="-342900">
              <a:buFont typeface="Arial" pitchFamily="2" charset="2"/>
              <a:buChar char="•"/>
            </a:pPr>
            <a:r>
              <a:rPr lang="en-GB" sz="1800" dirty="0">
                <a:latin typeface="Klavika Regular"/>
              </a:rPr>
              <a:t>Runtime</a:t>
            </a:r>
          </a:p>
          <a:p>
            <a:pPr marL="599440" lvl="1" indent="-342900">
              <a:buFont typeface="Arial"/>
              <a:buChar char="•"/>
            </a:pPr>
            <a:r>
              <a:rPr lang="en-GB" sz="1800" dirty="0">
                <a:latin typeface="Klavika Regular"/>
              </a:rPr>
              <a:t>Integration Process</a:t>
            </a:r>
            <a:endParaRPr lang="en-US" sz="1800">
              <a:latin typeface="Klavika Regular"/>
            </a:endParaRPr>
          </a:p>
          <a:p>
            <a:pPr marL="342900" indent="-342900">
              <a:buChar char="•"/>
            </a:pPr>
            <a:r>
              <a:rPr lang="en-US" sz="2000" dirty="0">
                <a:latin typeface="Klavika Regular" panose="020B0506040000020004" pitchFamily="34" charset="0"/>
              </a:rPr>
              <a:t>What’s new in FSR 2.1</a:t>
            </a:r>
          </a:p>
          <a:p>
            <a:pPr marL="342900" indent="-342900">
              <a:buChar char="•"/>
            </a:pPr>
            <a:r>
              <a:rPr lang="en-US" sz="2000" dirty="0">
                <a:latin typeface="Klavika Regular" panose="020B0506040000020004" pitchFamily="34" charset="0"/>
              </a:rPr>
              <a:t>Conclusion</a:t>
            </a:r>
          </a:p>
          <a:p>
            <a:pPr marL="342900" indent="-342900">
              <a:buChar char="•"/>
            </a:pPr>
            <a:endParaRPr lang="en-GB" sz="1650" dirty="0">
              <a:latin typeface="Klavika Light"/>
            </a:endParaRPr>
          </a:p>
        </p:txBody>
      </p:sp>
    </p:spTree>
    <p:extLst>
      <p:ext uri="{BB962C8B-B14F-4D97-AF65-F5344CB8AC3E}">
        <p14:creationId xmlns:p14="http://schemas.microsoft.com/office/powerpoint/2010/main" val="415981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ABA30-9BC9-EDCC-6E20-C8C0EB2B68D3}"/>
              </a:ext>
            </a:extLst>
          </p:cNvPr>
          <p:cNvSpPr>
            <a:spLocks noGrp="1"/>
          </p:cNvSpPr>
          <p:nvPr>
            <p:ph type="title"/>
          </p:nvPr>
        </p:nvSpPr>
        <p:spPr/>
        <p:txBody>
          <a:bodyPr/>
          <a:lstStyle/>
          <a:p>
            <a:r>
              <a:rPr lang="en-GB" sz="3550">
                <a:latin typeface="Klavika Regular" panose="020B0506040000020004" pitchFamily="34" charset="0"/>
                <a:cs typeface="Arial"/>
              </a:rPr>
              <a:t>ghosting</a:t>
            </a:r>
            <a:endParaRPr lang="en-GB">
              <a:latin typeface="Klavika Regular" panose="020B0506040000020004" pitchFamily="34" charset="0"/>
            </a:endParaRPr>
          </a:p>
        </p:txBody>
      </p:sp>
      <p:sp>
        <p:nvSpPr>
          <p:cNvPr id="3" name="Text Placeholder 2">
            <a:extLst>
              <a:ext uri="{FF2B5EF4-FFF2-40B4-BE49-F238E27FC236}">
                <a16:creationId xmlns:a16="http://schemas.microsoft.com/office/drawing/2014/main" id="{4867178E-8F9A-FB2E-32DC-CB8DB8FD2B37}"/>
              </a:ext>
            </a:extLst>
          </p:cNvPr>
          <p:cNvSpPr>
            <a:spLocks noGrp="1"/>
          </p:cNvSpPr>
          <p:nvPr>
            <p:ph type="body" sz="quarter" idx="10"/>
          </p:nvPr>
        </p:nvSpPr>
        <p:spPr>
          <a:xfrm>
            <a:off x="491768" y="1281866"/>
            <a:ext cx="7189258" cy="4923387"/>
          </a:xfrm>
        </p:spPr>
        <p:txBody>
          <a:bodyPr vert="horz" lIns="0" tIns="45720" rIns="0" bIns="45720" rtlCol="0" anchor="t">
            <a:normAutofit/>
          </a:bodyPr>
          <a:lstStyle/>
          <a:p>
            <a:pPr marL="285750" indent="-285750">
              <a:buChar char="•"/>
            </a:pPr>
            <a:r>
              <a:rPr lang="en-GB" sz="2000" dirty="0">
                <a:latin typeface="Klavika Regular"/>
              </a:rPr>
              <a:t>There are cases where history data is not correlated anymore with the new input</a:t>
            </a:r>
          </a:p>
          <a:p>
            <a:pPr marL="542290" lvl="1" indent="-285750">
              <a:buFont typeface="Arial" pitchFamily="2" charset="2"/>
              <a:buChar char="•"/>
            </a:pPr>
            <a:r>
              <a:rPr lang="en-GB" sz="1800" dirty="0">
                <a:latin typeface="Klavika Regular"/>
              </a:rPr>
              <a:t>Disocclusion</a:t>
            </a:r>
          </a:p>
          <a:p>
            <a:pPr marL="542290" lvl="1" indent="-285750">
              <a:buFont typeface="Arial" pitchFamily="2" charset="2"/>
              <a:buChar char="•"/>
            </a:pPr>
            <a:r>
              <a:rPr lang="en-GB" sz="1800" dirty="0">
                <a:latin typeface="Klavika Regular"/>
              </a:rPr>
              <a:t>Shading change</a:t>
            </a:r>
          </a:p>
          <a:p>
            <a:pPr marL="542290" lvl="1" indent="-285750">
              <a:buFont typeface="Wingdings" pitchFamily="2" charset="2"/>
              <a:buChar char="•"/>
            </a:pPr>
            <a:endParaRPr lang="en-GB" sz="1400" dirty="0">
              <a:latin typeface="Klavika Regular"/>
            </a:endParaRPr>
          </a:p>
          <a:p>
            <a:pPr marL="285750" indent="-285750">
              <a:buChar char="•"/>
            </a:pPr>
            <a:r>
              <a:rPr lang="en-GB" sz="2000" dirty="0">
                <a:latin typeface="Klavika Regular"/>
              </a:rPr>
              <a:t>Ghosting is seen when we don’t correctly handle those cases</a:t>
            </a:r>
          </a:p>
          <a:p>
            <a:pPr marL="285750" indent="-285750">
              <a:buFont typeface="Arial" panose="020B0604020202020204" pitchFamily="34" charset="0"/>
              <a:buChar char="•"/>
            </a:pPr>
            <a:endParaRPr lang="en-GB" sz="2000" dirty="0">
              <a:latin typeface="Klavika Regular"/>
            </a:endParaRPr>
          </a:p>
          <a:p>
            <a:pPr marL="285750" indent="-285750">
              <a:buFont typeface="Arial" panose="020B0604020202020204" pitchFamily="34" charset="0"/>
              <a:buChar char="•"/>
            </a:pPr>
            <a:r>
              <a:rPr lang="en-GB" sz="2000" dirty="0">
                <a:latin typeface="Klavika Regular"/>
              </a:rPr>
              <a:t>Ghosting due to disocclusion is handled by a disocclusion mask</a:t>
            </a:r>
          </a:p>
        </p:txBody>
      </p:sp>
      <p:pic>
        <p:nvPicPr>
          <p:cNvPr id="5" name="Picture 5" descr="A picture containing sky&#10;&#10;Description automatically generated">
            <a:extLst>
              <a:ext uri="{FF2B5EF4-FFF2-40B4-BE49-F238E27FC236}">
                <a16:creationId xmlns:a16="http://schemas.microsoft.com/office/drawing/2014/main" id="{34A350BD-EB94-2537-41B3-FA2CB8CB75DF}"/>
              </a:ext>
            </a:extLst>
          </p:cNvPr>
          <p:cNvPicPr>
            <a:picLocks noChangeAspect="1"/>
          </p:cNvPicPr>
          <p:nvPr/>
        </p:nvPicPr>
        <p:blipFill>
          <a:blip r:embed="rId3"/>
          <a:stretch>
            <a:fillRect/>
          </a:stretch>
        </p:blipFill>
        <p:spPr>
          <a:xfrm>
            <a:off x="7980267" y="1283581"/>
            <a:ext cx="3898623" cy="3214181"/>
          </a:xfrm>
          <a:prstGeom prst="rect">
            <a:avLst/>
          </a:prstGeom>
        </p:spPr>
      </p:pic>
    </p:spTree>
    <p:extLst>
      <p:ext uri="{BB962C8B-B14F-4D97-AF65-F5344CB8AC3E}">
        <p14:creationId xmlns:p14="http://schemas.microsoft.com/office/powerpoint/2010/main" val="14167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10C56-1A73-E765-1BE4-06DAC97C51AA}"/>
              </a:ext>
            </a:extLst>
          </p:cNvPr>
          <p:cNvSpPr>
            <a:spLocks noGrp="1"/>
          </p:cNvSpPr>
          <p:nvPr>
            <p:ph type="title"/>
          </p:nvPr>
        </p:nvSpPr>
        <p:spPr/>
        <p:txBody>
          <a:bodyPr/>
          <a:lstStyle/>
          <a:p>
            <a:r>
              <a:rPr lang="en-GB" sz="3550">
                <a:latin typeface="Klavika Regular" panose="020B0506040000020004" pitchFamily="34" charset="0"/>
                <a:cs typeface="Arial"/>
              </a:rPr>
              <a:t>detect disocclusions</a:t>
            </a:r>
            <a:endParaRPr lang="en-GB">
              <a:latin typeface="Klavika Regular" panose="020B0506040000020004" pitchFamily="34" charset="0"/>
            </a:endParaRPr>
          </a:p>
        </p:txBody>
      </p:sp>
      <p:sp>
        <p:nvSpPr>
          <p:cNvPr id="3" name="Text Placeholder 2">
            <a:extLst>
              <a:ext uri="{FF2B5EF4-FFF2-40B4-BE49-F238E27FC236}">
                <a16:creationId xmlns:a16="http://schemas.microsoft.com/office/drawing/2014/main" id="{179CDA7E-3B60-8E8C-7041-F319C63ADF4F}"/>
              </a:ext>
            </a:extLst>
          </p:cNvPr>
          <p:cNvSpPr>
            <a:spLocks noGrp="1"/>
          </p:cNvSpPr>
          <p:nvPr>
            <p:ph type="body" sz="quarter" idx="10"/>
          </p:nvPr>
        </p:nvSpPr>
        <p:spPr>
          <a:xfrm>
            <a:off x="491768" y="1281866"/>
            <a:ext cx="7378090" cy="4776692"/>
          </a:xfrm>
        </p:spPr>
        <p:txBody>
          <a:bodyPr vert="horz" lIns="0" tIns="45720" rIns="0" bIns="45720" rtlCol="0" anchor="t">
            <a:normAutofit lnSpcReduction="10000"/>
          </a:bodyPr>
          <a:lstStyle/>
          <a:p>
            <a:pPr marL="285750" indent="-285750">
              <a:buChar char="•"/>
            </a:pPr>
            <a:r>
              <a:rPr lang="en-GB" sz="2000" dirty="0">
                <a:latin typeface="Klavika Regular"/>
              </a:rPr>
              <a:t>A disocclusion mask is created using</a:t>
            </a:r>
            <a:endParaRPr lang="en-US" sz="2000" dirty="0">
              <a:latin typeface="Klavika Regular"/>
            </a:endParaRPr>
          </a:p>
          <a:p>
            <a:pPr marL="985520" lvl="2" indent="-285750">
              <a:buFont typeface="Arial" pitchFamily="2" charset="2"/>
              <a:buChar char="•"/>
            </a:pPr>
            <a:r>
              <a:rPr lang="en-GB" dirty="0">
                <a:latin typeface="Klavika Regular"/>
              </a:rPr>
              <a:t>The dilated render resolution depth</a:t>
            </a:r>
          </a:p>
          <a:p>
            <a:pPr marL="985520" lvl="2" indent="-285750">
              <a:buFont typeface="Arial" pitchFamily="2" charset="2"/>
              <a:buChar char="•"/>
            </a:pPr>
            <a:r>
              <a:rPr lang="en-GB" dirty="0">
                <a:latin typeface="Klavika Regular"/>
              </a:rPr>
              <a:t>The reconstructed previous frame depth</a:t>
            </a:r>
          </a:p>
          <a:p>
            <a:pPr marL="857250" lvl="2" indent="-157480">
              <a:buFont typeface="Wingdings" pitchFamily="2" charset="2"/>
              <a:buChar char="•"/>
            </a:pPr>
            <a:endParaRPr lang="en-GB" sz="1950" dirty="0">
              <a:latin typeface="Klavika Regular"/>
            </a:endParaRPr>
          </a:p>
          <a:p>
            <a:pPr marL="285750" indent="-285750">
              <a:buChar char="•"/>
            </a:pPr>
            <a:r>
              <a:rPr lang="en-GB" sz="2000" dirty="0">
                <a:latin typeface="Klavika Regular"/>
              </a:rPr>
              <a:t>For each sample, its current depth is compared to the reconstructed previous depth at its previous location</a:t>
            </a:r>
            <a:endParaRPr lang="en-GB" dirty="0"/>
          </a:p>
          <a:p>
            <a:pPr marL="985520" lvl="2" indent="-285750">
              <a:buFont typeface="Arial" pitchFamily="2" charset="2"/>
              <a:buChar char="•"/>
            </a:pPr>
            <a:r>
              <a:rPr lang="en-GB" dirty="0">
                <a:latin typeface="Klavika Regular"/>
              </a:rPr>
              <a:t>Bilinear reprojection of the estimated previous depth, gives four disocclusion estimates per mask location</a:t>
            </a:r>
          </a:p>
          <a:p>
            <a:pPr marL="985520" lvl="2" indent="-285750">
              <a:buFont typeface="Arial" pitchFamily="2" charset="2"/>
              <a:buChar char="•"/>
            </a:pPr>
            <a:endParaRPr lang="en-GB" dirty="0">
              <a:latin typeface="Klavika Regular"/>
            </a:endParaRPr>
          </a:p>
          <a:p>
            <a:pPr marL="285750" indent="-285750">
              <a:buChar char="•"/>
            </a:pPr>
            <a:r>
              <a:rPr lang="en-GB" sz="2000" dirty="0">
                <a:latin typeface="Klavika Regular"/>
              </a:rPr>
              <a:t>Disocclusion is estimated per pixel</a:t>
            </a:r>
          </a:p>
          <a:p>
            <a:pPr marL="985520" lvl="2" indent="-285750">
              <a:buFont typeface="Arial" pitchFamily="2" charset="2"/>
              <a:buChar char="•"/>
            </a:pPr>
            <a:r>
              <a:rPr lang="en-GB" dirty="0">
                <a:latin typeface="Klavika Regular"/>
              </a:rPr>
              <a:t>previous depth – current depth &gt; minimum depth separation</a:t>
            </a:r>
          </a:p>
          <a:p>
            <a:pPr marL="857250" lvl="2" indent="-157480">
              <a:buFont typeface="Wingdings" pitchFamily="2" charset="2"/>
              <a:buChar char="•"/>
            </a:pPr>
            <a:endParaRPr lang="en-GB" sz="1950" dirty="0">
              <a:latin typeface="Klavika Regular"/>
            </a:endParaRPr>
          </a:p>
          <a:p>
            <a:pPr marL="285750" indent="-285750">
              <a:buChar char="•"/>
            </a:pPr>
            <a:r>
              <a:rPr lang="en-GB" sz="2000" dirty="0">
                <a:latin typeface="Klavika Regular"/>
              </a:rPr>
              <a:t>Minimum separation factor is computed using constant </a:t>
            </a:r>
            <a:r>
              <a:rPr lang="en-GB" sz="2000" dirty="0" err="1">
                <a:latin typeface="Klavika Regular"/>
              </a:rPr>
              <a:t>Ksep</a:t>
            </a:r>
            <a:r>
              <a:rPr lang="en-GB" sz="2000" dirty="0">
                <a:latin typeface="Klavika Regular"/>
              </a:rPr>
              <a:t> factor, view space depth, field of view and viewport size</a:t>
            </a:r>
          </a:p>
          <a:p>
            <a:pPr marL="342900" indent="-342900">
              <a:buFont typeface="Arial" panose="020B0604020202020204" pitchFamily="34" charset="0"/>
              <a:buChar char="•"/>
            </a:pPr>
            <a:endParaRPr lang="en-GB" sz="1400" dirty="0">
              <a:latin typeface="Klavika Regular"/>
            </a:endParaRPr>
          </a:p>
          <a:p>
            <a:pPr indent="0">
              <a:buFont typeface="Arial" panose="020B0604020202020204" pitchFamily="34" charset="0"/>
              <a:buNone/>
            </a:pPr>
            <a:endParaRPr lang="fr-FR" sz="1100" dirty="0"/>
          </a:p>
          <a:p>
            <a:pPr marL="285750" indent="-285750">
              <a:buFont typeface="Arial"/>
              <a:buChar char="•"/>
            </a:pPr>
            <a:endParaRPr lang="fr-FR" sz="1100" dirty="0"/>
          </a:p>
          <a:p>
            <a:pPr marL="285750" indent="-285750">
              <a:buFont typeface="Arial"/>
              <a:buChar char="•"/>
            </a:pPr>
            <a:endParaRPr lang="fr-FR" sz="1100" dirty="0"/>
          </a:p>
          <a:p>
            <a:pPr marL="285750" indent="-285750">
              <a:buFont typeface="Arial"/>
              <a:buChar char="•"/>
            </a:pPr>
            <a:endParaRPr lang="fr-FR" sz="1100" dirty="0"/>
          </a:p>
          <a:p>
            <a:pPr marL="86995" lvl="1" indent="0">
              <a:buNone/>
            </a:pPr>
            <a:endParaRPr lang="en-GB" sz="1100" dirty="0"/>
          </a:p>
        </p:txBody>
      </p:sp>
      <p:pic>
        <p:nvPicPr>
          <p:cNvPr id="7" name="Picture 4" descr="A picture containing ground, outdoor, sidewalk&#10;&#10;Description automatically generated">
            <a:extLst>
              <a:ext uri="{FF2B5EF4-FFF2-40B4-BE49-F238E27FC236}">
                <a16:creationId xmlns:a16="http://schemas.microsoft.com/office/drawing/2014/main" id="{533DA1F9-B387-6B01-1895-2A00E6047817}"/>
              </a:ext>
            </a:extLst>
          </p:cNvPr>
          <p:cNvPicPr>
            <a:picLocks noChangeAspect="1"/>
          </p:cNvPicPr>
          <p:nvPr/>
        </p:nvPicPr>
        <p:blipFill>
          <a:blip r:embed="rId3"/>
          <a:stretch>
            <a:fillRect/>
          </a:stretch>
        </p:blipFill>
        <p:spPr>
          <a:xfrm>
            <a:off x="9846247" y="109269"/>
            <a:ext cx="2321795" cy="1246259"/>
          </a:xfrm>
          <a:prstGeom prst="rect">
            <a:avLst/>
          </a:prstGeom>
        </p:spPr>
      </p:pic>
      <p:pic>
        <p:nvPicPr>
          <p:cNvPr id="6" name="Picture 7" descr="A picture containing outdoor, person&#10;&#10;Description automatically generated">
            <a:extLst>
              <a:ext uri="{FF2B5EF4-FFF2-40B4-BE49-F238E27FC236}">
                <a16:creationId xmlns:a16="http://schemas.microsoft.com/office/drawing/2014/main" id="{B61822DD-D604-F3AF-E3FC-E99D17E51D6F}"/>
              </a:ext>
            </a:extLst>
          </p:cNvPr>
          <p:cNvPicPr>
            <a:picLocks noChangeAspect="1"/>
          </p:cNvPicPr>
          <p:nvPr/>
        </p:nvPicPr>
        <p:blipFill>
          <a:blip r:embed="rId4"/>
          <a:stretch>
            <a:fillRect/>
          </a:stretch>
        </p:blipFill>
        <p:spPr>
          <a:xfrm>
            <a:off x="9219776" y="4241025"/>
            <a:ext cx="1564015" cy="1532757"/>
          </a:xfrm>
          <a:prstGeom prst="rect">
            <a:avLst/>
          </a:prstGeom>
        </p:spPr>
      </p:pic>
      <p:pic>
        <p:nvPicPr>
          <p:cNvPr id="9" name="Picture 9">
            <a:extLst>
              <a:ext uri="{FF2B5EF4-FFF2-40B4-BE49-F238E27FC236}">
                <a16:creationId xmlns:a16="http://schemas.microsoft.com/office/drawing/2014/main" id="{88FCC1FB-0743-C628-2219-5289B57268E5}"/>
              </a:ext>
            </a:extLst>
          </p:cNvPr>
          <p:cNvPicPr>
            <a:picLocks noChangeAspect="1"/>
          </p:cNvPicPr>
          <p:nvPr/>
        </p:nvPicPr>
        <p:blipFill>
          <a:blip r:embed="rId5"/>
          <a:stretch>
            <a:fillRect/>
          </a:stretch>
        </p:blipFill>
        <p:spPr>
          <a:xfrm>
            <a:off x="8074646" y="1774907"/>
            <a:ext cx="3854272" cy="2073662"/>
          </a:xfrm>
          <a:prstGeom prst="rect">
            <a:avLst/>
          </a:prstGeom>
        </p:spPr>
      </p:pic>
      <p:sp>
        <p:nvSpPr>
          <p:cNvPr id="10" name="Rectangle 9">
            <a:extLst>
              <a:ext uri="{FF2B5EF4-FFF2-40B4-BE49-F238E27FC236}">
                <a16:creationId xmlns:a16="http://schemas.microsoft.com/office/drawing/2014/main" id="{555575F6-3F90-9CC7-DBF4-08B6FB8F79CF}"/>
              </a:ext>
            </a:extLst>
          </p:cNvPr>
          <p:cNvSpPr/>
          <p:nvPr/>
        </p:nvSpPr>
        <p:spPr>
          <a:xfrm>
            <a:off x="11411267" y="2141686"/>
            <a:ext cx="425699" cy="40015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09F784EF-C62B-DDB7-5523-4C610A67F36B}"/>
              </a:ext>
            </a:extLst>
          </p:cNvPr>
          <p:cNvCxnSpPr/>
          <p:nvPr/>
        </p:nvCxnSpPr>
        <p:spPr>
          <a:xfrm flipH="1">
            <a:off x="9209740" y="2135095"/>
            <a:ext cx="2181412" cy="2111685"/>
          </a:xfrm>
          <a:prstGeom prst="straightConnector1">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31F8707-E85E-4ABF-DA6D-AAB03E4E82E3}"/>
              </a:ext>
            </a:extLst>
          </p:cNvPr>
          <p:cNvCxnSpPr>
            <a:cxnSpLocks/>
          </p:cNvCxnSpPr>
          <p:nvPr/>
        </p:nvCxnSpPr>
        <p:spPr>
          <a:xfrm flipH="1">
            <a:off x="10773583" y="2553448"/>
            <a:ext cx="1060823" cy="1673411"/>
          </a:xfrm>
          <a:prstGeom prst="straightConnector1">
            <a:avLst/>
          </a:prstGeom>
          <a:ln>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487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D6E08-421B-DDF0-1FB9-A46AF7057D16}"/>
              </a:ext>
            </a:extLst>
          </p:cNvPr>
          <p:cNvSpPr>
            <a:spLocks noGrp="1"/>
          </p:cNvSpPr>
          <p:nvPr>
            <p:ph type="title"/>
          </p:nvPr>
        </p:nvSpPr>
        <p:spPr/>
        <p:txBody>
          <a:bodyPr/>
          <a:lstStyle/>
          <a:p>
            <a:r>
              <a:rPr lang="en-GB" sz="3550" dirty="0">
                <a:latin typeface="Klavika Regular"/>
                <a:cs typeface="Arial"/>
              </a:rPr>
              <a:t>Create </a:t>
            </a:r>
            <a:r>
              <a:rPr lang="en-GB" sz="3550" dirty="0" err="1">
                <a:latin typeface="Klavika Regular"/>
                <a:cs typeface="Arial"/>
              </a:rPr>
              <a:t>LockS</a:t>
            </a:r>
            <a:r>
              <a:rPr lang="en-GB" sz="3550" dirty="0">
                <a:latin typeface="Klavika Regular"/>
                <a:cs typeface="Arial"/>
              </a:rPr>
              <a:t> PASS</a:t>
            </a:r>
          </a:p>
        </p:txBody>
      </p:sp>
      <p:sp>
        <p:nvSpPr>
          <p:cNvPr id="3" name="Text Placeholder 2">
            <a:extLst>
              <a:ext uri="{FF2B5EF4-FFF2-40B4-BE49-F238E27FC236}">
                <a16:creationId xmlns:a16="http://schemas.microsoft.com/office/drawing/2014/main" id="{31FB71D7-6B20-A0C3-AD8E-893E0203F224}"/>
              </a:ext>
            </a:extLst>
          </p:cNvPr>
          <p:cNvSpPr>
            <a:spLocks noGrp="1"/>
          </p:cNvSpPr>
          <p:nvPr>
            <p:ph type="body" sz="quarter" idx="10"/>
          </p:nvPr>
        </p:nvSpPr>
        <p:spPr/>
        <p:txBody>
          <a:bodyPr vert="horz" lIns="0" tIns="45720" rIns="0" bIns="45720" rtlCol="0" anchor="t">
            <a:normAutofit/>
          </a:bodyPr>
          <a:lstStyle/>
          <a:p>
            <a:pPr marL="342900" indent="-342900">
              <a:buChar char="•"/>
            </a:pPr>
            <a:r>
              <a:rPr lang="en-GB" sz="2000" dirty="0">
                <a:latin typeface="Klavika Regular"/>
              </a:rPr>
              <a:t>A pixel lock is a mechanism for stopping </a:t>
            </a:r>
            <a:r>
              <a:rPr lang="en-GB" sz="2000" dirty="0" err="1">
                <a:latin typeface="Klavika Regular"/>
              </a:rPr>
              <a:t>color</a:t>
            </a:r>
            <a:r>
              <a:rPr lang="en-GB" sz="2000" dirty="0">
                <a:latin typeface="Klavika Regular"/>
              </a:rPr>
              <a:t> rectification</a:t>
            </a:r>
          </a:p>
          <a:p>
            <a:pPr marL="342900" indent="-342900">
              <a:buChar char="•"/>
            </a:pPr>
            <a:endParaRPr lang="en-GB" dirty="0">
              <a:latin typeface="Klavika Regular"/>
            </a:endParaRPr>
          </a:p>
          <a:p>
            <a:pPr marL="342900" indent="-342900">
              <a:buFont typeface="Arial" panose="020B0604020202020204" pitchFamily="34" charset="0"/>
              <a:buChar char="•"/>
            </a:pPr>
            <a:r>
              <a:rPr lang="en-GB" sz="2000" dirty="0">
                <a:latin typeface="Klavika Regular"/>
              </a:rPr>
              <a:t>Allows to preserve thin features such as wires or chain linked fences</a:t>
            </a:r>
          </a:p>
          <a:p>
            <a:pPr marL="342900" indent="-342900">
              <a:buFont typeface="Arial" panose="020B0604020202020204" pitchFamily="34" charset="0"/>
              <a:buChar char="•"/>
            </a:pPr>
            <a:endParaRPr lang="en-GB" dirty="0">
              <a:latin typeface="Klavika Regular"/>
            </a:endParaRPr>
          </a:p>
          <a:p>
            <a:pPr marL="342900" indent="-342900">
              <a:buChar char="•"/>
            </a:pPr>
            <a:r>
              <a:rPr lang="en-GB" sz="2000" dirty="0">
                <a:latin typeface="Klavika Regular"/>
              </a:rPr>
              <a:t>The Lock Status buffer stores two values</a:t>
            </a:r>
          </a:p>
          <a:p>
            <a:pPr marL="1328420" lvl="2" indent="-285750">
              <a:buFont typeface="Arial" panose="020B0604020202020204" pitchFamily="34" charset="0"/>
              <a:buChar char="•"/>
            </a:pPr>
            <a:r>
              <a:rPr lang="en-GB" dirty="0">
                <a:latin typeface="Klavika Regular"/>
              </a:rPr>
              <a:t>Red: Remaining lifetime of a lock</a:t>
            </a:r>
          </a:p>
          <a:p>
            <a:pPr marL="1328420" lvl="2" indent="-285750">
              <a:buFont typeface="Arial" panose="020B0604020202020204" pitchFamily="34" charset="0"/>
              <a:buChar char="•"/>
            </a:pPr>
            <a:r>
              <a:rPr lang="en-GB" dirty="0">
                <a:latin typeface="Klavika Regular"/>
              </a:rPr>
              <a:t>Green: Luminance of the pixel at the time of locking</a:t>
            </a:r>
          </a:p>
          <a:p>
            <a:pPr marL="857250" lvl="2" indent="-157480">
              <a:buChar char="•"/>
            </a:pPr>
            <a:endParaRPr lang="en-GB" dirty="0">
              <a:latin typeface="Klavika Regular"/>
            </a:endParaRPr>
          </a:p>
          <a:p>
            <a:pPr marL="342900" indent="-342900">
              <a:buFont typeface="Arial" panose="020B0604020202020204" pitchFamily="34" charset="0"/>
              <a:buChar char="•"/>
            </a:pPr>
            <a:endParaRPr lang="en-GB" dirty="0">
              <a:latin typeface="Klavika Regular"/>
            </a:endParaRPr>
          </a:p>
        </p:txBody>
      </p:sp>
    </p:spTree>
    <p:extLst>
      <p:ext uri="{BB962C8B-B14F-4D97-AF65-F5344CB8AC3E}">
        <p14:creationId xmlns:p14="http://schemas.microsoft.com/office/powerpoint/2010/main" val="380239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D4F13-66AC-6357-06C3-D63807784C3E}"/>
              </a:ext>
            </a:extLst>
          </p:cNvPr>
          <p:cNvSpPr>
            <a:spLocks noGrp="1"/>
          </p:cNvSpPr>
          <p:nvPr>
            <p:ph type="title"/>
          </p:nvPr>
        </p:nvSpPr>
        <p:spPr/>
        <p:txBody>
          <a:bodyPr/>
          <a:lstStyle/>
          <a:p>
            <a:r>
              <a:rPr lang="en-GB" sz="3550">
                <a:latin typeface="Klavika Regular" panose="020B0506040000020004" pitchFamily="34" charset="0"/>
                <a:cs typeface="Arial"/>
              </a:rPr>
              <a:t>Thin features</a:t>
            </a:r>
            <a:endParaRPr lang="en-GB">
              <a:latin typeface="Klavika Regular" panose="020B0506040000020004" pitchFamily="34" charset="0"/>
            </a:endParaRPr>
          </a:p>
        </p:txBody>
      </p:sp>
      <p:sp>
        <p:nvSpPr>
          <p:cNvPr id="3" name="Text Placeholder 2">
            <a:extLst>
              <a:ext uri="{FF2B5EF4-FFF2-40B4-BE49-F238E27FC236}">
                <a16:creationId xmlns:a16="http://schemas.microsoft.com/office/drawing/2014/main" id="{21D1F9CE-D0AA-E46D-B6C8-DADACB8C6861}"/>
              </a:ext>
            </a:extLst>
          </p:cNvPr>
          <p:cNvSpPr>
            <a:spLocks noGrp="1"/>
          </p:cNvSpPr>
          <p:nvPr>
            <p:ph type="body" sz="quarter" idx="10"/>
          </p:nvPr>
        </p:nvSpPr>
        <p:spPr/>
        <p:txBody>
          <a:bodyPr vert="horz" lIns="0" tIns="45720" rIns="0" bIns="45720" rtlCol="0" anchor="t">
            <a:normAutofit/>
          </a:bodyPr>
          <a:lstStyle/>
          <a:p>
            <a:pPr marL="285750" indent="-285750">
              <a:buChar char="•"/>
            </a:pPr>
            <a:r>
              <a:rPr lang="en-GB" sz="2000" dirty="0">
                <a:latin typeface="Klavika Regular" panose="020B0506040000020004" pitchFamily="34" charset="0"/>
              </a:rPr>
              <a:t>Thin features are possibly only occurring for a few jittered samples over the overall sequence</a:t>
            </a:r>
            <a:endParaRPr lang="en-US" sz="2000" dirty="0">
              <a:latin typeface="Klavika Regular" panose="020B0506040000020004" pitchFamily="34" charset="0"/>
            </a:endParaRPr>
          </a:p>
          <a:p>
            <a:pPr marL="285750" indent="-285750">
              <a:buChar char="•"/>
            </a:pPr>
            <a:r>
              <a:rPr lang="en-GB" sz="2000" dirty="0" err="1">
                <a:latin typeface="Klavika Regular" panose="020B0506040000020004" pitchFamily="34" charset="0"/>
              </a:rPr>
              <a:t>Color</a:t>
            </a:r>
            <a:r>
              <a:rPr lang="en-GB" sz="2000" dirty="0">
                <a:latin typeface="Klavika Regular" panose="020B0506040000020004" pitchFamily="34" charset="0"/>
              </a:rPr>
              <a:t> rectification will take them down as soon as it is not part of the input image</a:t>
            </a:r>
          </a:p>
          <a:p>
            <a:pPr marL="285750" indent="-285750">
              <a:buChar char="•"/>
            </a:pPr>
            <a:r>
              <a:rPr lang="en-GB" sz="2000" dirty="0">
                <a:latin typeface="Klavika Regular" panose="020B0506040000020004" pitchFamily="34" charset="0"/>
              </a:rPr>
              <a:t>This result in an unstable image, or some very dimmed features</a:t>
            </a:r>
          </a:p>
          <a:p>
            <a:pPr marL="285750" indent="-285750">
              <a:buChar char="•"/>
            </a:pPr>
            <a:r>
              <a:rPr lang="en-GB" sz="2000" dirty="0">
                <a:latin typeface="Klavika Regular" panose="020B0506040000020004" pitchFamily="34" charset="0"/>
              </a:rPr>
              <a:t>We need to address this problem </a:t>
            </a:r>
          </a:p>
          <a:p>
            <a:endParaRPr lang="en-GB" sz="2800" dirty="0"/>
          </a:p>
          <a:p>
            <a:endParaRPr lang="en-GB" sz="2800" dirty="0"/>
          </a:p>
          <a:p>
            <a:endParaRPr lang="en-GB" sz="2800" dirty="0"/>
          </a:p>
          <a:p>
            <a:endParaRPr lang="en-GB" sz="2800" dirty="0"/>
          </a:p>
          <a:p>
            <a:endParaRPr lang="en-GB" sz="2800" dirty="0"/>
          </a:p>
          <a:p>
            <a:endParaRPr lang="en-GB" sz="2800" dirty="0"/>
          </a:p>
          <a:p>
            <a:endParaRPr lang="en-GB" sz="2800" dirty="0"/>
          </a:p>
          <a:p>
            <a:endParaRPr lang="en-GB" sz="2800" dirty="0"/>
          </a:p>
          <a:p>
            <a:endParaRPr lang="en-GB" sz="2800" dirty="0"/>
          </a:p>
          <a:p>
            <a:endParaRPr lang="en-GB" sz="2800" dirty="0"/>
          </a:p>
          <a:p>
            <a:endParaRPr lang="en-GB" sz="2800" dirty="0"/>
          </a:p>
        </p:txBody>
      </p:sp>
      <p:pic>
        <p:nvPicPr>
          <p:cNvPr id="5" name="Picture 5" descr="A picture containing text&#10;&#10;Description automatically generated">
            <a:extLst>
              <a:ext uri="{FF2B5EF4-FFF2-40B4-BE49-F238E27FC236}">
                <a16:creationId xmlns:a16="http://schemas.microsoft.com/office/drawing/2014/main" id="{23F60A2F-C67B-914E-6FB4-227E4891FE05}"/>
              </a:ext>
            </a:extLst>
          </p:cNvPr>
          <p:cNvPicPr>
            <a:picLocks noChangeAspect="1"/>
          </p:cNvPicPr>
          <p:nvPr/>
        </p:nvPicPr>
        <p:blipFill>
          <a:blip r:embed="rId3"/>
          <a:stretch>
            <a:fillRect/>
          </a:stretch>
        </p:blipFill>
        <p:spPr>
          <a:xfrm>
            <a:off x="2408997" y="2950059"/>
            <a:ext cx="1352550" cy="2390775"/>
          </a:xfrm>
          <a:prstGeom prst="rect">
            <a:avLst/>
          </a:prstGeom>
        </p:spPr>
      </p:pic>
      <p:sp>
        <p:nvSpPr>
          <p:cNvPr id="6" name="TextBox 1">
            <a:extLst>
              <a:ext uri="{FF2B5EF4-FFF2-40B4-BE49-F238E27FC236}">
                <a16:creationId xmlns:a16="http://schemas.microsoft.com/office/drawing/2014/main" id="{BD36CBB9-1940-C4A1-8CCE-568877A42331}"/>
              </a:ext>
            </a:extLst>
          </p:cNvPr>
          <p:cNvSpPr txBox="1"/>
          <p:nvPr/>
        </p:nvSpPr>
        <p:spPr>
          <a:xfrm>
            <a:off x="2162262" y="5343069"/>
            <a:ext cx="1771792" cy="461665"/>
          </a:xfrm>
          <a:prstGeom prst="rect">
            <a:avLst/>
          </a:prstGeom>
          <a:noFill/>
        </p:spPr>
        <p:txBody>
          <a:bodyPr wrap="square" lIns="91440" tIns="45720" rIns="91440" bIns="45720" rtlCol="0" anchor="t" anchorCtr="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solidFill>
                  <a:srgbClr val="231E1F"/>
                </a:solidFill>
                <a:latin typeface="Klavika Regular" panose="020B0506040000020004" pitchFamily="34" charset="0"/>
              </a:rPr>
              <a:t>Almost invisible and flickering thin feature</a:t>
            </a:r>
            <a:endParaRPr lang="en-US" sz="1200">
              <a:solidFill>
                <a:srgbClr val="231E1F"/>
              </a:solidFill>
              <a:latin typeface="Klavika Regular" panose="020B0506040000020004" pitchFamily="34" charset="0"/>
              <a:cs typeface="Arial"/>
            </a:endParaRPr>
          </a:p>
        </p:txBody>
      </p:sp>
      <p:pic>
        <p:nvPicPr>
          <p:cNvPr id="7" name="Picture 7" descr="A picture containing text, indoor, orange&#10;&#10;Description automatically generated">
            <a:extLst>
              <a:ext uri="{FF2B5EF4-FFF2-40B4-BE49-F238E27FC236}">
                <a16:creationId xmlns:a16="http://schemas.microsoft.com/office/drawing/2014/main" id="{AE9418CB-59ED-7BA9-43DC-C89BC5429378}"/>
              </a:ext>
            </a:extLst>
          </p:cNvPr>
          <p:cNvPicPr>
            <a:picLocks noChangeAspect="1"/>
          </p:cNvPicPr>
          <p:nvPr/>
        </p:nvPicPr>
        <p:blipFill>
          <a:blip r:embed="rId4"/>
          <a:stretch>
            <a:fillRect/>
          </a:stretch>
        </p:blipFill>
        <p:spPr>
          <a:xfrm>
            <a:off x="5370443" y="2574732"/>
            <a:ext cx="6284015" cy="3381623"/>
          </a:xfrm>
          <a:prstGeom prst="rect">
            <a:avLst/>
          </a:prstGeom>
        </p:spPr>
      </p:pic>
    </p:spTree>
    <p:extLst>
      <p:ext uri="{BB962C8B-B14F-4D97-AF65-F5344CB8AC3E}">
        <p14:creationId xmlns:p14="http://schemas.microsoft.com/office/powerpoint/2010/main" val="254083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6019-D66A-4BD7-0471-4DDC8A09ED71}"/>
              </a:ext>
            </a:extLst>
          </p:cNvPr>
          <p:cNvSpPr>
            <a:spLocks noGrp="1"/>
          </p:cNvSpPr>
          <p:nvPr>
            <p:ph type="title"/>
          </p:nvPr>
        </p:nvSpPr>
        <p:spPr/>
        <p:txBody>
          <a:bodyPr/>
          <a:lstStyle/>
          <a:p>
            <a:r>
              <a:rPr lang="en-GB" sz="3550">
                <a:latin typeface="Klavika Regular" panose="020B0506040000020004" pitchFamily="34" charset="0"/>
                <a:cs typeface="Arial"/>
              </a:rPr>
              <a:t>lock potential thin features</a:t>
            </a:r>
            <a:endParaRPr lang="en-GB">
              <a:latin typeface="Klavika Regular" panose="020B0506040000020004" pitchFamily="34" charset="0"/>
            </a:endParaRPr>
          </a:p>
        </p:txBody>
      </p:sp>
      <p:sp>
        <p:nvSpPr>
          <p:cNvPr id="3" name="Text Placeholder 2">
            <a:extLst>
              <a:ext uri="{FF2B5EF4-FFF2-40B4-BE49-F238E27FC236}">
                <a16:creationId xmlns:a16="http://schemas.microsoft.com/office/drawing/2014/main" id="{6EBEF7C8-B2DD-7A05-35AF-4A1C031AB6C9}"/>
              </a:ext>
            </a:extLst>
          </p:cNvPr>
          <p:cNvSpPr>
            <a:spLocks noGrp="1"/>
          </p:cNvSpPr>
          <p:nvPr>
            <p:ph type="body" sz="quarter" idx="10"/>
          </p:nvPr>
        </p:nvSpPr>
        <p:spPr/>
        <p:txBody>
          <a:bodyPr vert="horz" lIns="0" tIns="45720" rIns="0" bIns="45720" rtlCol="0" anchor="t">
            <a:normAutofit/>
          </a:bodyPr>
          <a:lstStyle/>
          <a:p>
            <a:pPr marL="342900" indent="-342900">
              <a:buChar char="•"/>
            </a:pPr>
            <a:r>
              <a:rPr lang="en-GB" sz="2000" dirty="0">
                <a:latin typeface="Klavika Regular"/>
              </a:rPr>
              <a:t>We detect pixel wide ridge patterns, within 3x3 area, as thin features and lock them</a:t>
            </a:r>
            <a:endParaRPr lang="en-US" dirty="0"/>
          </a:p>
          <a:p>
            <a:pPr marL="985520" lvl="2" indent="-285750">
              <a:buFont typeface="Arial" pitchFamily="2" charset="2"/>
              <a:buChar char="•"/>
            </a:pPr>
            <a:r>
              <a:rPr lang="en-GB" dirty="0">
                <a:latin typeface="Klavika Regular"/>
              </a:rPr>
              <a:t>Detect in render resolution domain, lock in display resolution domain</a:t>
            </a:r>
            <a:endParaRPr lang="en-US" dirty="0">
              <a:latin typeface="Klavika Regular"/>
            </a:endParaRPr>
          </a:p>
          <a:p>
            <a:pPr marL="342900" indent="-342900">
              <a:buChar char="•"/>
            </a:pPr>
            <a:r>
              <a:rPr lang="en-GB" sz="2000" dirty="0">
                <a:latin typeface="Klavika Regular"/>
              </a:rPr>
              <a:t>Next time history </a:t>
            </a:r>
            <a:r>
              <a:rPr lang="en-GB" sz="2000" dirty="0" err="1">
                <a:latin typeface="Klavika Regular"/>
              </a:rPr>
              <a:t>color</a:t>
            </a:r>
            <a:r>
              <a:rPr lang="en-GB" sz="2000" dirty="0">
                <a:latin typeface="Klavika Regular"/>
              </a:rPr>
              <a:t> goes through rectification, its weight will be emphasized</a:t>
            </a:r>
          </a:p>
          <a:p>
            <a:pPr marL="342900" indent="-342900">
              <a:buChar char="•"/>
            </a:pPr>
            <a:r>
              <a:rPr lang="en-GB" sz="2000" dirty="0">
                <a:latin typeface="Klavika Regular"/>
              </a:rPr>
              <a:t>It will not get clamped during </a:t>
            </a:r>
            <a:r>
              <a:rPr lang="en-GB" sz="2000" dirty="0" err="1">
                <a:latin typeface="Klavika Regular"/>
              </a:rPr>
              <a:t>color</a:t>
            </a:r>
            <a:r>
              <a:rPr lang="en-GB" sz="2000" dirty="0">
                <a:latin typeface="Klavika Regular"/>
              </a:rPr>
              <a:t> rectification</a:t>
            </a:r>
          </a:p>
          <a:p>
            <a:endParaRPr lang="en-GB" sz="2800" dirty="0"/>
          </a:p>
          <a:p>
            <a:endParaRPr lang="en-GB" sz="2800" dirty="0"/>
          </a:p>
          <a:p>
            <a:endParaRPr lang="en-GB" sz="2800" dirty="0"/>
          </a:p>
          <a:p>
            <a:endParaRPr lang="en-GB" sz="2800" dirty="0"/>
          </a:p>
          <a:p>
            <a:endParaRPr lang="en-GB" sz="2800" dirty="0"/>
          </a:p>
          <a:p>
            <a:endParaRPr lang="en-GB" sz="2800" dirty="0"/>
          </a:p>
          <a:p>
            <a:endParaRPr lang="en-GB" sz="2800" dirty="0"/>
          </a:p>
          <a:p>
            <a:endParaRPr lang="en-GB" sz="2800" dirty="0"/>
          </a:p>
          <a:p>
            <a:endParaRPr lang="en-GB" sz="2800" dirty="0"/>
          </a:p>
          <a:p>
            <a:endParaRPr lang="en-GB" sz="2800" dirty="0"/>
          </a:p>
          <a:p>
            <a:endParaRPr lang="en-GB" sz="2800" dirty="0"/>
          </a:p>
          <a:p>
            <a:endParaRPr lang="en-GB" sz="2800" dirty="0"/>
          </a:p>
          <a:p>
            <a:endParaRPr lang="en-GB" sz="2800" dirty="0"/>
          </a:p>
          <a:p>
            <a:endParaRPr lang="en-GB" sz="2800" dirty="0"/>
          </a:p>
        </p:txBody>
      </p:sp>
      <p:pic>
        <p:nvPicPr>
          <p:cNvPr id="5" name="Picture 5" descr="A picture containing text&#10;&#10;Description automatically generated">
            <a:extLst>
              <a:ext uri="{FF2B5EF4-FFF2-40B4-BE49-F238E27FC236}">
                <a16:creationId xmlns:a16="http://schemas.microsoft.com/office/drawing/2014/main" id="{768BFB49-6F24-A34D-F0C9-2464958DFB73}"/>
              </a:ext>
            </a:extLst>
          </p:cNvPr>
          <p:cNvPicPr>
            <a:picLocks noChangeAspect="1"/>
          </p:cNvPicPr>
          <p:nvPr/>
        </p:nvPicPr>
        <p:blipFill>
          <a:blip r:embed="rId3"/>
          <a:stretch>
            <a:fillRect/>
          </a:stretch>
        </p:blipFill>
        <p:spPr>
          <a:xfrm>
            <a:off x="374788" y="2975527"/>
            <a:ext cx="1343025" cy="2390775"/>
          </a:xfrm>
          <a:prstGeom prst="rect">
            <a:avLst/>
          </a:prstGeom>
        </p:spPr>
      </p:pic>
      <p:pic>
        <p:nvPicPr>
          <p:cNvPr id="6" name="Picture 6" descr="A picture containing bar chart&#10;&#10;Description automatically generated">
            <a:extLst>
              <a:ext uri="{FF2B5EF4-FFF2-40B4-BE49-F238E27FC236}">
                <a16:creationId xmlns:a16="http://schemas.microsoft.com/office/drawing/2014/main" id="{3FC74A3E-3B55-AA4B-6320-CEC009DBB552}"/>
              </a:ext>
            </a:extLst>
          </p:cNvPr>
          <p:cNvPicPr>
            <a:picLocks noChangeAspect="1"/>
          </p:cNvPicPr>
          <p:nvPr/>
        </p:nvPicPr>
        <p:blipFill>
          <a:blip r:embed="rId4"/>
          <a:stretch>
            <a:fillRect/>
          </a:stretch>
        </p:blipFill>
        <p:spPr>
          <a:xfrm>
            <a:off x="2584174" y="2973457"/>
            <a:ext cx="1352550" cy="2390775"/>
          </a:xfrm>
          <a:prstGeom prst="rect">
            <a:avLst/>
          </a:prstGeom>
        </p:spPr>
      </p:pic>
      <p:pic>
        <p:nvPicPr>
          <p:cNvPr id="7" name="Picture 7">
            <a:extLst>
              <a:ext uri="{FF2B5EF4-FFF2-40B4-BE49-F238E27FC236}">
                <a16:creationId xmlns:a16="http://schemas.microsoft.com/office/drawing/2014/main" id="{FF7FDD1C-ECCF-A24F-0B0A-8B7184E2403A}"/>
              </a:ext>
            </a:extLst>
          </p:cNvPr>
          <p:cNvPicPr>
            <a:picLocks noChangeAspect="1"/>
          </p:cNvPicPr>
          <p:nvPr/>
        </p:nvPicPr>
        <p:blipFill>
          <a:blip r:embed="rId5"/>
          <a:stretch>
            <a:fillRect/>
          </a:stretch>
        </p:blipFill>
        <p:spPr>
          <a:xfrm>
            <a:off x="4801842" y="2975527"/>
            <a:ext cx="1343025" cy="2390775"/>
          </a:xfrm>
          <a:prstGeom prst="rect">
            <a:avLst/>
          </a:prstGeom>
        </p:spPr>
      </p:pic>
      <p:sp>
        <p:nvSpPr>
          <p:cNvPr id="10" name="TextBox 9">
            <a:extLst>
              <a:ext uri="{FF2B5EF4-FFF2-40B4-BE49-F238E27FC236}">
                <a16:creationId xmlns:a16="http://schemas.microsoft.com/office/drawing/2014/main" id="{AE2BFEFE-DEEE-8D2E-06DE-E2A700746DF2}"/>
              </a:ext>
            </a:extLst>
          </p:cNvPr>
          <p:cNvSpPr txBox="1"/>
          <p:nvPr/>
        </p:nvSpPr>
        <p:spPr>
          <a:xfrm>
            <a:off x="162012" y="5421754"/>
            <a:ext cx="1771792" cy="461665"/>
          </a:xfrm>
          <a:prstGeom prst="rect">
            <a:avLst/>
          </a:prstGeom>
          <a:noFill/>
        </p:spPr>
        <p:txBody>
          <a:bodyPr wrap="square" lIns="91440" tIns="45720" rIns="91440" bIns="45720" rtlCol="0" anchor="t" anchorCtr="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solidFill>
                  <a:srgbClr val="231E1F"/>
                </a:solidFill>
                <a:latin typeface="Klavika Regular" panose="020B0506040000020004" pitchFamily="34" charset="0"/>
              </a:rPr>
              <a:t>Almost invisible and flickering thin feature</a:t>
            </a:r>
            <a:endParaRPr lang="en-US" sz="1200">
              <a:solidFill>
                <a:srgbClr val="231E1F"/>
              </a:solidFill>
              <a:latin typeface="Klavika Regular" panose="020B0506040000020004" pitchFamily="34" charset="0"/>
              <a:cs typeface="Arial"/>
            </a:endParaRPr>
          </a:p>
        </p:txBody>
      </p:sp>
      <p:sp>
        <p:nvSpPr>
          <p:cNvPr id="11" name="TextBox 10">
            <a:extLst>
              <a:ext uri="{FF2B5EF4-FFF2-40B4-BE49-F238E27FC236}">
                <a16:creationId xmlns:a16="http://schemas.microsoft.com/office/drawing/2014/main" id="{0555EF73-3B37-6049-4F1C-5D728E360BAC}"/>
              </a:ext>
            </a:extLst>
          </p:cNvPr>
          <p:cNvSpPr txBox="1"/>
          <p:nvPr/>
        </p:nvSpPr>
        <p:spPr>
          <a:xfrm>
            <a:off x="2373468" y="5492155"/>
            <a:ext cx="1771792" cy="276999"/>
          </a:xfrm>
          <a:prstGeom prst="rect">
            <a:avLst/>
          </a:prstGeom>
          <a:noFill/>
        </p:spPr>
        <p:txBody>
          <a:bodyPr wrap="square" lIns="91440" tIns="45720" rIns="91440" bIns="45720" rtlCol="0" anchor="t" anchorCtr="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solidFill>
                  <a:srgbClr val="231E1F"/>
                </a:solidFill>
                <a:latin typeface="Klavika Regular" panose="020B0506040000020004" pitchFamily="34" charset="0"/>
              </a:rPr>
              <a:t>Locked pixels</a:t>
            </a:r>
            <a:endParaRPr lang="en-US">
              <a:latin typeface="Klavika Regular" panose="020B0506040000020004" pitchFamily="34" charset="0"/>
            </a:endParaRPr>
          </a:p>
        </p:txBody>
      </p:sp>
      <p:sp>
        <p:nvSpPr>
          <p:cNvPr id="12" name="TextBox 11">
            <a:extLst>
              <a:ext uri="{FF2B5EF4-FFF2-40B4-BE49-F238E27FC236}">
                <a16:creationId xmlns:a16="http://schemas.microsoft.com/office/drawing/2014/main" id="{D31A0BFE-4942-8E24-6750-436AE28B83E5}"/>
              </a:ext>
            </a:extLst>
          </p:cNvPr>
          <p:cNvSpPr txBox="1"/>
          <p:nvPr/>
        </p:nvSpPr>
        <p:spPr>
          <a:xfrm>
            <a:off x="4589065" y="5492154"/>
            <a:ext cx="1771792" cy="276999"/>
          </a:xfrm>
          <a:prstGeom prst="rect">
            <a:avLst/>
          </a:prstGeom>
          <a:noFill/>
        </p:spPr>
        <p:txBody>
          <a:bodyPr wrap="square" lIns="91440" tIns="45720" rIns="91440" bIns="45720" rtlCol="0" anchor="t" anchorCtr="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solidFill>
                  <a:srgbClr val="231E1F"/>
                </a:solidFill>
                <a:latin typeface="Klavika Regular" panose="020B0506040000020004" pitchFamily="34" charset="0"/>
              </a:rPr>
              <a:t>Stabilized thin feature</a:t>
            </a:r>
            <a:endParaRPr lang="en-US">
              <a:latin typeface="Klavika Regular" panose="020B0506040000020004" pitchFamily="34" charset="0"/>
            </a:endParaRPr>
          </a:p>
        </p:txBody>
      </p:sp>
      <p:pic>
        <p:nvPicPr>
          <p:cNvPr id="14" name="Picture 7" descr="A picture containing text, indoor, orange&#10;&#10;Description automatically generated">
            <a:extLst>
              <a:ext uri="{FF2B5EF4-FFF2-40B4-BE49-F238E27FC236}">
                <a16:creationId xmlns:a16="http://schemas.microsoft.com/office/drawing/2014/main" id="{211E8212-5868-84A4-FFE6-DCBF1E9309C1}"/>
              </a:ext>
            </a:extLst>
          </p:cNvPr>
          <p:cNvPicPr>
            <a:picLocks noChangeAspect="1"/>
          </p:cNvPicPr>
          <p:nvPr/>
        </p:nvPicPr>
        <p:blipFill>
          <a:blip r:embed="rId6"/>
          <a:stretch>
            <a:fillRect/>
          </a:stretch>
        </p:blipFill>
        <p:spPr>
          <a:xfrm>
            <a:off x="6687378" y="2794222"/>
            <a:ext cx="5265255" cy="2834971"/>
          </a:xfrm>
          <a:prstGeom prst="rect">
            <a:avLst/>
          </a:prstGeom>
        </p:spPr>
      </p:pic>
    </p:spTree>
    <p:extLst>
      <p:ext uri="{BB962C8B-B14F-4D97-AF65-F5344CB8AC3E}">
        <p14:creationId xmlns:p14="http://schemas.microsoft.com/office/powerpoint/2010/main" val="334109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B862B1A-A0E6-49A5-C6D7-7D49C428FEEA}"/>
              </a:ext>
            </a:extLst>
          </p:cNvPr>
          <p:cNvPicPr>
            <a:picLocks noChangeAspect="1"/>
          </p:cNvPicPr>
          <p:nvPr/>
        </p:nvPicPr>
        <p:blipFill>
          <a:blip r:embed="rId3"/>
          <a:stretch>
            <a:fillRect/>
          </a:stretch>
        </p:blipFill>
        <p:spPr>
          <a:xfrm>
            <a:off x="732183" y="168996"/>
            <a:ext cx="10731776" cy="5770431"/>
          </a:xfrm>
          <a:prstGeom prst="rect">
            <a:avLst/>
          </a:prstGeom>
        </p:spPr>
      </p:pic>
    </p:spTree>
    <p:extLst>
      <p:ext uri="{BB962C8B-B14F-4D97-AF65-F5344CB8AC3E}">
        <p14:creationId xmlns:p14="http://schemas.microsoft.com/office/powerpoint/2010/main" val="254075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4525F-77A3-F7A1-FB8F-12DB0279E074}"/>
              </a:ext>
            </a:extLst>
          </p:cNvPr>
          <p:cNvSpPr>
            <a:spLocks noGrp="1"/>
          </p:cNvSpPr>
          <p:nvPr>
            <p:ph type="title"/>
          </p:nvPr>
        </p:nvSpPr>
        <p:spPr/>
        <p:txBody>
          <a:bodyPr/>
          <a:lstStyle/>
          <a:p>
            <a:r>
              <a:rPr lang="en-GB" sz="3550">
                <a:latin typeface="Klavika Regular" panose="020B0506040000020004" pitchFamily="34" charset="0"/>
                <a:cs typeface="Arial"/>
              </a:rPr>
              <a:t>When to unlock?</a:t>
            </a:r>
          </a:p>
        </p:txBody>
      </p:sp>
      <p:sp>
        <p:nvSpPr>
          <p:cNvPr id="3" name="Text Placeholder 2">
            <a:extLst>
              <a:ext uri="{FF2B5EF4-FFF2-40B4-BE49-F238E27FC236}">
                <a16:creationId xmlns:a16="http://schemas.microsoft.com/office/drawing/2014/main" id="{555B0D18-47F0-8C65-8625-C766411B9292}"/>
              </a:ext>
            </a:extLst>
          </p:cNvPr>
          <p:cNvSpPr>
            <a:spLocks noGrp="1"/>
          </p:cNvSpPr>
          <p:nvPr>
            <p:ph type="body" sz="quarter" idx="10"/>
          </p:nvPr>
        </p:nvSpPr>
        <p:spPr/>
        <p:txBody>
          <a:bodyPr vert="horz" lIns="0" tIns="45720" rIns="0" bIns="45720" rtlCol="0" anchor="t">
            <a:normAutofit/>
          </a:bodyPr>
          <a:lstStyle/>
          <a:p>
            <a:pPr marL="342900" indent="-342900">
              <a:buChar char="•"/>
            </a:pPr>
            <a:r>
              <a:rPr lang="en-GB" sz="2000" dirty="0">
                <a:latin typeface="Klavika Regular"/>
                <a:cs typeface="Arial"/>
              </a:rPr>
              <a:t>When the scene moves, locks need to be updated</a:t>
            </a:r>
            <a:endParaRPr lang="en-US" sz="2000" dirty="0">
              <a:latin typeface="Klavika Regular"/>
              <a:cs typeface="Arial"/>
            </a:endParaRPr>
          </a:p>
          <a:p>
            <a:pPr marL="985520" lvl="2" indent="-285750">
              <a:buFont typeface="Arial" panose="020B0604020202020204" pitchFamily="34" charset="0"/>
              <a:buChar char="•"/>
            </a:pPr>
            <a:r>
              <a:rPr lang="en-GB" dirty="0">
                <a:latin typeface="Klavika Regular"/>
                <a:cs typeface="Arial"/>
              </a:rPr>
              <a:t>Moved with the rest of the scene</a:t>
            </a:r>
            <a:endParaRPr lang="en-US" dirty="0">
              <a:latin typeface="Klavika Regular"/>
              <a:cs typeface="Arial"/>
            </a:endParaRPr>
          </a:p>
          <a:p>
            <a:pPr marL="985520" lvl="2" indent="-285750">
              <a:buFont typeface="Arial" pitchFamily="2" charset="2"/>
              <a:buChar char="•"/>
            </a:pPr>
            <a:r>
              <a:rPr lang="en-GB" dirty="0">
                <a:latin typeface="Klavika Regular"/>
                <a:cs typeface="Arial"/>
              </a:rPr>
              <a:t>Kill if the thin feature disappear</a:t>
            </a:r>
            <a:endParaRPr lang="en-US" dirty="0">
              <a:latin typeface="Klavika Regular"/>
              <a:cs typeface="Arial"/>
            </a:endParaRPr>
          </a:p>
          <a:p>
            <a:pPr marL="857250" lvl="2" indent="-157480">
              <a:buFont typeface="Wingdings" pitchFamily="2" charset="2"/>
              <a:buChar char="•"/>
            </a:pPr>
            <a:endParaRPr lang="en-GB" sz="1400" dirty="0">
              <a:latin typeface="Klavika Regular"/>
              <a:cs typeface="Arial"/>
            </a:endParaRPr>
          </a:p>
          <a:p>
            <a:pPr marL="857250" lvl="2" indent="-157480">
              <a:buFont typeface="Wingdings" pitchFamily="2" charset="2"/>
              <a:buChar char="•"/>
            </a:pPr>
            <a:endParaRPr lang="en-GB" sz="1400" dirty="0">
              <a:latin typeface="Klavika Regular"/>
              <a:cs typeface="Arial"/>
            </a:endParaRPr>
          </a:p>
          <a:p>
            <a:pPr indent="-342900">
              <a:buChar char="•"/>
            </a:pPr>
            <a:r>
              <a:rPr lang="en-GB" sz="2000" dirty="0">
                <a:latin typeface="Klavika Regular"/>
                <a:cs typeface="Arial"/>
              </a:rPr>
              <a:t>Implicit lock killing will often be too slow</a:t>
            </a:r>
            <a:endParaRPr lang="en-US" sz="2000" dirty="0">
              <a:latin typeface="Klavika Regular"/>
              <a:cs typeface="Arial"/>
            </a:endParaRPr>
          </a:p>
          <a:p>
            <a:pPr marL="985520" lvl="2" indent="-285750">
              <a:buFont typeface="Arial" panose="020B0604020202020204" pitchFamily="34" charset="0"/>
              <a:buChar char="•"/>
            </a:pPr>
            <a:r>
              <a:rPr lang="en-GB" dirty="0">
                <a:latin typeface="Klavika Regular"/>
                <a:cs typeface="Arial"/>
              </a:rPr>
              <a:t>Leads to ghosting </a:t>
            </a:r>
          </a:p>
          <a:p>
            <a:pPr marL="857250" lvl="2" indent="-157480">
              <a:buFont typeface="Arial" panose="020B0604020202020204" pitchFamily="34" charset="0"/>
              <a:buChar char="•"/>
            </a:pPr>
            <a:endParaRPr lang="en-GB" sz="1400" dirty="0">
              <a:latin typeface="Klavika Regular"/>
              <a:cs typeface="Arial"/>
            </a:endParaRPr>
          </a:p>
          <a:p>
            <a:pPr marL="857250" lvl="2" indent="-157480">
              <a:buFont typeface="Arial" panose="020B0604020202020204" pitchFamily="34" charset="0"/>
              <a:buChar char="•"/>
            </a:pPr>
            <a:endParaRPr lang="en-GB" sz="1400" dirty="0">
              <a:latin typeface="Klavika Regular"/>
              <a:cs typeface="Arial"/>
            </a:endParaRPr>
          </a:p>
          <a:p>
            <a:pPr indent="-342900">
              <a:buFont typeface="Arial" panose="020B0604020202020204" pitchFamily="34" charset="0"/>
              <a:buChar char="•"/>
            </a:pPr>
            <a:r>
              <a:rPr lang="en-GB" sz="2000" dirty="0">
                <a:latin typeface="Klavika Regular"/>
                <a:cs typeface="Arial"/>
              </a:rPr>
              <a:t>Locks are killed or not trusted using</a:t>
            </a:r>
          </a:p>
          <a:p>
            <a:pPr marL="857250" lvl="2" indent="-169545">
              <a:buFont typeface="Arial" panose="020B0604020202020204" pitchFamily="34" charset="0"/>
              <a:buChar char="•"/>
            </a:pPr>
            <a:r>
              <a:rPr lang="en-GB" dirty="0">
                <a:latin typeface="Klavika Regular"/>
                <a:cs typeface="Arial"/>
              </a:rPr>
              <a:t>Disocclusion mask</a:t>
            </a:r>
          </a:p>
          <a:p>
            <a:pPr marL="857250" lvl="2" indent="-169545">
              <a:buFont typeface="Arial" panose="020B0604020202020204" pitchFamily="34" charset="0"/>
              <a:buChar char="•"/>
            </a:pPr>
            <a:r>
              <a:rPr lang="en-GB" dirty="0">
                <a:latin typeface="Klavika Regular"/>
                <a:cs typeface="Arial"/>
              </a:rPr>
              <a:t>Shading change detection (local, low frequency, luminance comparison)</a:t>
            </a:r>
          </a:p>
          <a:p>
            <a:pPr marL="857250" lvl="2" indent="-169545">
              <a:buFont typeface="Arial" pitchFamily="2" charset="2"/>
              <a:buChar char="•"/>
            </a:pPr>
            <a:r>
              <a:rPr lang="en-GB" dirty="0">
                <a:latin typeface="Klavika Regular"/>
                <a:cs typeface="Arial"/>
              </a:rPr>
              <a:t>Reactive masks</a:t>
            </a:r>
          </a:p>
          <a:p>
            <a:endParaRPr lang="en-GB" sz="2000" dirty="0"/>
          </a:p>
          <a:p>
            <a:endParaRPr lang="en-GB" sz="2000" dirty="0"/>
          </a:p>
          <a:p>
            <a:endParaRPr lang="en-GB" sz="2000" dirty="0"/>
          </a:p>
        </p:txBody>
      </p:sp>
    </p:spTree>
    <p:extLst>
      <p:ext uri="{BB962C8B-B14F-4D97-AF65-F5344CB8AC3E}">
        <p14:creationId xmlns:p14="http://schemas.microsoft.com/office/powerpoint/2010/main" val="139672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C72B3-E58D-DFA6-1812-966F5BBE844D}"/>
              </a:ext>
            </a:extLst>
          </p:cNvPr>
          <p:cNvSpPr>
            <a:spLocks noGrp="1"/>
          </p:cNvSpPr>
          <p:nvPr>
            <p:ph type="title"/>
          </p:nvPr>
        </p:nvSpPr>
        <p:spPr/>
        <p:txBody>
          <a:bodyPr/>
          <a:lstStyle/>
          <a:p>
            <a:r>
              <a:rPr lang="en-GB" sz="3600" dirty="0">
                <a:latin typeface="Klavika Regular"/>
                <a:cs typeface="Arial"/>
              </a:rPr>
              <a:t>REPROJECT AND ACCUMULATE PASS</a:t>
            </a:r>
            <a:endParaRPr lang="en-GB" dirty="0"/>
          </a:p>
        </p:txBody>
      </p:sp>
      <p:sp>
        <p:nvSpPr>
          <p:cNvPr id="3" name="Text Placeholder 2">
            <a:extLst>
              <a:ext uri="{FF2B5EF4-FFF2-40B4-BE49-F238E27FC236}">
                <a16:creationId xmlns:a16="http://schemas.microsoft.com/office/drawing/2014/main" id="{62E57727-BD39-1DC4-739A-AEA130051C2B}"/>
              </a:ext>
            </a:extLst>
          </p:cNvPr>
          <p:cNvSpPr>
            <a:spLocks noGrp="1"/>
          </p:cNvSpPr>
          <p:nvPr>
            <p:ph type="body" sz="quarter" idx="10"/>
          </p:nvPr>
        </p:nvSpPr>
        <p:spPr/>
        <p:txBody>
          <a:bodyPr/>
          <a:lstStyle/>
          <a:p>
            <a:endParaRPr lang="en-GB" dirty="0"/>
          </a:p>
        </p:txBody>
      </p:sp>
      <p:pic>
        <p:nvPicPr>
          <p:cNvPr id="5" name="Graphic 4">
            <a:extLst>
              <a:ext uri="{FF2B5EF4-FFF2-40B4-BE49-F238E27FC236}">
                <a16:creationId xmlns:a16="http://schemas.microsoft.com/office/drawing/2014/main" id="{87E586CA-37F6-BF5A-66CD-ED8FFD6421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50383" y="1331842"/>
            <a:ext cx="8688798" cy="4517336"/>
          </a:xfrm>
          <a:prstGeom prst="rect">
            <a:avLst/>
          </a:prstGeom>
        </p:spPr>
      </p:pic>
    </p:spTree>
    <p:extLst>
      <p:ext uri="{BB962C8B-B14F-4D97-AF65-F5344CB8AC3E}">
        <p14:creationId xmlns:p14="http://schemas.microsoft.com/office/powerpoint/2010/main" val="323064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73017-6551-A687-D6BA-54F191E6A43A}"/>
              </a:ext>
            </a:extLst>
          </p:cNvPr>
          <p:cNvSpPr>
            <a:spLocks noGrp="1"/>
          </p:cNvSpPr>
          <p:nvPr>
            <p:ph type="title"/>
          </p:nvPr>
        </p:nvSpPr>
        <p:spPr/>
        <p:txBody>
          <a:bodyPr/>
          <a:lstStyle/>
          <a:p>
            <a:r>
              <a:rPr lang="en-GB" sz="3550" dirty="0">
                <a:latin typeface="Klavika Regular" panose="020B0506040000020004" pitchFamily="34" charset="0"/>
                <a:cs typeface="Arial"/>
              </a:rPr>
              <a:t>Shading Change Detection</a:t>
            </a:r>
          </a:p>
        </p:txBody>
      </p:sp>
      <p:sp>
        <p:nvSpPr>
          <p:cNvPr id="3" name="Text Placeholder 2">
            <a:extLst>
              <a:ext uri="{FF2B5EF4-FFF2-40B4-BE49-F238E27FC236}">
                <a16:creationId xmlns:a16="http://schemas.microsoft.com/office/drawing/2014/main" id="{E9E16D79-41D4-9D43-9495-3A184D5FF16F}"/>
              </a:ext>
            </a:extLst>
          </p:cNvPr>
          <p:cNvSpPr>
            <a:spLocks noGrp="1"/>
          </p:cNvSpPr>
          <p:nvPr>
            <p:ph type="body" sz="quarter" idx="10"/>
          </p:nvPr>
        </p:nvSpPr>
        <p:spPr/>
        <p:txBody>
          <a:bodyPr vert="horz" lIns="0" tIns="45720" rIns="0" bIns="45720" rtlCol="0" anchor="t">
            <a:normAutofit/>
          </a:bodyPr>
          <a:lstStyle/>
          <a:p>
            <a:pPr marL="342900" indent="-342900">
              <a:buChar char="•"/>
            </a:pPr>
            <a:r>
              <a:rPr lang="en-US" sz="2000" dirty="0">
                <a:latin typeface="Klavika Regular" panose="020B0506040000020004" pitchFamily="34" charset="0"/>
              </a:rPr>
              <a:t>If in a locked area</a:t>
            </a:r>
          </a:p>
          <a:p>
            <a:pPr marL="600008" lvl="1" indent="-342900">
              <a:buFont typeface="Arial" panose="020B0604020202020204" pitchFamily="34" charset="0"/>
              <a:buChar char="•"/>
            </a:pPr>
            <a:r>
              <a:rPr lang="en-US" sz="1800" dirty="0">
                <a:latin typeface="Klavika Regular" panose="020B0506040000020004" pitchFamily="34" charset="0"/>
              </a:rPr>
              <a:t>Luminance at the time of lock creation compared to shading change threshold</a:t>
            </a:r>
          </a:p>
          <a:p>
            <a:pPr marL="600008" lvl="1" indent="-342900">
              <a:buFont typeface="Arial" panose="020B0604020202020204" pitchFamily="34" charset="0"/>
              <a:buChar char="•"/>
            </a:pPr>
            <a:endParaRPr lang="en-US" sz="1800" dirty="0">
              <a:latin typeface="Klavika Regular" panose="020B0506040000020004" pitchFamily="34" charset="0"/>
            </a:endParaRPr>
          </a:p>
          <a:p>
            <a:pPr marL="600008" lvl="1" indent="-342900">
              <a:buFont typeface="Arial" panose="020B0604020202020204" pitchFamily="34" charset="0"/>
              <a:buChar char="•"/>
            </a:pPr>
            <a:endParaRPr lang="en-US" sz="1800" dirty="0">
              <a:latin typeface="Klavika Regular" panose="020B0506040000020004" pitchFamily="34" charset="0"/>
            </a:endParaRPr>
          </a:p>
          <a:p>
            <a:pPr marL="342900" indent="-342900">
              <a:buChar char="•"/>
            </a:pPr>
            <a:r>
              <a:rPr lang="en-US" sz="2000" dirty="0">
                <a:latin typeface="Klavika Regular" panose="020B0506040000020004" pitchFamily="34" charset="0"/>
              </a:rPr>
              <a:t>If in a non-locked area</a:t>
            </a:r>
          </a:p>
          <a:p>
            <a:pPr marL="600008" lvl="1" indent="-342900">
              <a:buFont typeface="Arial" panose="020B0604020202020204" pitchFamily="34" charset="0"/>
              <a:buChar char="•"/>
            </a:pPr>
            <a:r>
              <a:rPr lang="en-US" sz="1800" dirty="0">
                <a:latin typeface="Klavika Regular" panose="020B0506040000020004" pitchFamily="34" charset="0"/>
              </a:rPr>
              <a:t>Current frame and historical luminance values used to determine shading changes</a:t>
            </a:r>
          </a:p>
          <a:p>
            <a:pPr marL="600008" lvl="1" indent="-342900">
              <a:buFont typeface="Arial" panose="020B0604020202020204" pitchFamily="34" charset="0"/>
              <a:buChar char="•"/>
            </a:pPr>
            <a:endParaRPr lang="en-US" sz="1800" dirty="0">
              <a:latin typeface="Klavika Regular" panose="020B0506040000020004" pitchFamily="34" charset="0"/>
            </a:endParaRPr>
          </a:p>
          <a:p>
            <a:pPr marL="600008" lvl="1" indent="-342900">
              <a:buFont typeface="Arial" panose="020B0604020202020204" pitchFamily="34" charset="0"/>
              <a:buChar char="•"/>
            </a:pPr>
            <a:endParaRPr lang="en-US" sz="1800" dirty="0">
              <a:latin typeface="Klavika Regular" panose="020B0506040000020004" pitchFamily="34" charset="0"/>
            </a:endParaRPr>
          </a:p>
          <a:p>
            <a:pPr marL="342900" indent="-342900">
              <a:buChar char="•"/>
            </a:pPr>
            <a:r>
              <a:rPr lang="en-US" sz="2000" dirty="0">
                <a:latin typeface="Klavika Regular" panose="020B0506040000020004" pitchFamily="34" charset="0"/>
              </a:rPr>
              <a:t>Used in subsequent stages </a:t>
            </a:r>
          </a:p>
          <a:p>
            <a:pPr marL="342900" indent="-342900">
              <a:buChar char="•"/>
            </a:pPr>
            <a:endParaRPr lang="en-US" sz="2000" dirty="0">
              <a:latin typeface="Klavika Regular" panose="020B0506040000020004" pitchFamily="34" charset="0"/>
            </a:endParaRPr>
          </a:p>
          <a:p>
            <a:pPr lvl="1" indent="0">
              <a:buNone/>
            </a:pPr>
            <a:endParaRPr lang="en-US" sz="1288" dirty="0">
              <a:latin typeface="Klavika Light"/>
            </a:endParaRPr>
          </a:p>
        </p:txBody>
      </p:sp>
    </p:spTree>
    <p:extLst>
      <p:ext uri="{BB962C8B-B14F-4D97-AF65-F5344CB8AC3E}">
        <p14:creationId xmlns:p14="http://schemas.microsoft.com/office/powerpoint/2010/main" val="152385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73017-6551-A687-D6BA-54F191E6A43A}"/>
              </a:ext>
            </a:extLst>
          </p:cNvPr>
          <p:cNvSpPr>
            <a:spLocks noGrp="1"/>
          </p:cNvSpPr>
          <p:nvPr>
            <p:ph type="title"/>
          </p:nvPr>
        </p:nvSpPr>
        <p:spPr/>
        <p:txBody>
          <a:bodyPr/>
          <a:lstStyle/>
          <a:p>
            <a:r>
              <a:rPr lang="en-GB" sz="3550" dirty="0" err="1">
                <a:latin typeface="Klavika Regular" panose="020B0506040000020004" pitchFamily="34" charset="0"/>
                <a:cs typeface="Arial"/>
              </a:rPr>
              <a:t>Upsampling</a:t>
            </a:r>
            <a:endParaRPr lang="en-GB" sz="3550" dirty="0">
              <a:latin typeface="Klavika Regular" panose="020B0506040000020004" pitchFamily="34" charset="0"/>
              <a:cs typeface="Arial"/>
            </a:endParaRP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E9E16D79-41D4-9D43-9495-3A184D5FF16F}"/>
                  </a:ext>
                </a:extLst>
              </p:cNvPr>
              <p:cNvSpPr>
                <a:spLocks noGrp="1"/>
              </p:cNvSpPr>
              <p:nvPr>
                <p:ph type="body" sz="quarter" idx="10"/>
              </p:nvPr>
            </p:nvSpPr>
            <p:spPr>
              <a:xfrm>
                <a:off x="491768" y="1281866"/>
                <a:ext cx="5387228" cy="4923387"/>
              </a:xfrm>
            </p:spPr>
            <p:txBody>
              <a:bodyPr vert="horz" lIns="0" tIns="45720" rIns="0" bIns="45720" rtlCol="0" anchor="t">
                <a:normAutofit/>
              </a:bodyPr>
              <a:lstStyle/>
              <a:p>
                <a:pPr marL="342900" indent="-342900">
                  <a:buChar char="•"/>
                </a:pPr>
                <a:r>
                  <a:rPr lang="en-GB" sz="2000" dirty="0">
                    <a:latin typeface="Klavika Regular" panose="020B0506040000020004" pitchFamily="34" charset="0"/>
                  </a:rPr>
                  <a:t>Adjusted input </a:t>
                </a:r>
                <a:r>
                  <a:rPr lang="en-GB" sz="2000" dirty="0" err="1">
                    <a:latin typeface="Klavika Regular" panose="020B0506040000020004" pitchFamily="34" charset="0"/>
                  </a:rPr>
                  <a:t>colors</a:t>
                </a:r>
                <a:r>
                  <a:rPr lang="en-GB" sz="2000" dirty="0">
                    <a:latin typeface="Klavika Regular" panose="020B0506040000020004" pitchFamily="34" charset="0"/>
                  </a:rPr>
                  <a:t> are resampled using a 5x5 </a:t>
                </a:r>
                <a:r>
                  <a:rPr lang="en-GB" sz="2000" dirty="0" err="1">
                    <a:latin typeface="Klavika Regular" panose="020B0506040000020004" pitchFamily="34" charset="0"/>
                  </a:rPr>
                  <a:t>Lanczos</a:t>
                </a:r>
                <a:r>
                  <a:rPr lang="en-GB" sz="2000" dirty="0">
                    <a:latin typeface="Klavika Regular" panose="020B0506040000020004" pitchFamily="34" charset="0"/>
                  </a:rPr>
                  <a:t> kernel</a:t>
                </a:r>
              </a:p>
              <a:p>
                <a:pPr marL="342900" indent="-342900">
                  <a:buChar char="•"/>
                </a:pPr>
                <a14:m>
                  <m:oMath xmlns:m="http://schemas.openxmlformats.org/officeDocument/2006/math">
                    <m:r>
                      <a:rPr lang="en-US" sz="2000" b="0" i="1" smtClean="0">
                        <a:latin typeface="Cambria Math" panose="02040503050406030204" pitchFamily="18" charset="0"/>
                      </a:rPr>
                      <m:t>𝑆</m:t>
                    </m:r>
                  </m:oMath>
                </a14:m>
                <a:r>
                  <a:rPr lang="en-GB" sz="2000" dirty="0">
                    <a:latin typeface="Klavika Regular" panose="020B0506040000020004" pitchFamily="34" charset="0"/>
                  </a:rPr>
                  <a:t> is the high-resolution sample to compute</a:t>
                </a:r>
              </a:p>
              <a:p>
                <a:pPr marL="342900" indent="-342900">
                  <a:buChar char="•"/>
                </a:pPr>
                <a14:m>
                  <m:oMath xmlns:m="http://schemas.openxmlformats.org/officeDocument/2006/math">
                    <m:r>
                      <a:rPr lang="en-US" sz="2000" b="0" i="1" smtClean="0">
                        <a:latin typeface="Cambria Math" panose="02040503050406030204" pitchFamily="18" charset="0"/>
                      </a:rPr>
                      <m:t>𝑃</m:t>
                    </m:r>
                  </m:oMath>
                </a14:m>
                <a:r>
                  <a:rPr lang="en-US" sz="2000" dirty="0">
                    <a:latin typeface="Klavika Regular" panose="020B0506040000020004" pitchFamily="34" charset="0"/>
                  </a:rPr>
                  <a:t> is the set of low-resolution samples</a:t>
                </a:r>
              </a:p>
              <a:p>
                <a:pPr marL="342900" indent="-342900">
                  <a:buFont typeface="Arial" panose="020B0604020202020204" pitchFamily="34" charset="0"/>
                  <a:buChar char="•"/>
                </a:pPr>
                <a:r>
                  <a:rPr lang="en-GB" sz="2000" dirty="0">
                    <a:latin typeface="Klavika Regular" panose="020B0506040000020004" pitchFamily="34" charset="0"/>
                  </a:rPr>
                  <a:t>Actual filter footprint of 4x4 due to skipping zero weighted contributions</a:t>
                </a:r>
              </a:p>
            </p:txBody>
          </p:sp>
        </mc:Choice>
        <mc:Fallback xmlns="">
          <p:sp>
            <p:nvSpPr>
              <p:cNvPr id="3" name="Text Placeholder 2">
                <a:extLst>
                  <a:ext uri="{FF2B5EF4-FFF2-40B4-BE49-F238E27FC236}">
                    <a16:creationId xmlns:a16="http://schemas.microsoft.com/office/drawing/2014/main" id="{E9E16D79-41D4-9D43-9495-3A184D5FF16F}"/>
                  </a:ext>
                </a:extLst>
              </p:cNvPr>
              <p:cNvSpPr>
                <a:spLocks noGrp="1" noRot="1" noChangeAspect="1" noMove="1" noResize="1" noEditPoints="1" noAdjustHandles="1" noChangeArrowheads="1" noChangeShapeType="1" noTextEdit="1"/>
              </p:cNvSpPr>
              <p:nvPr>
                <p:ph type="body" sz="quarter" idx="10"/>
              </p:nvPr>
            </p:nvSpPr>
            <p:spPr>
              <a:xfrm>
                <a:off x="491768" y="1281866"/>
                <a:ext cx="5387228" cy="4923387"/>
              </a:xfrm>
              <a:blipFill>
                <a:blip r:embed="rId3"/>
                <a:stretch>
                  <a:fillRect l="-2718" t="-990" r="-2605"/>
                </a:stretch>
              </a:blipFill>
            </p:spPr>
            <p:txBody>
              <a:bodyPr/>
              <a:lstStyle/>
              <a:p>
                <a:r>
                  <a:rPr lang="en-GB">
                    <a:noFill/>
                  </a:rPr>
                  <a:t> </a:t>
                </a:r>
              </a:p>
            </p:txBody>
          </p:sp>
        </mc:Fallback>
      </mc:AlternateContent>
      <p:pic>
        <p:nvPicPr>
          <p:cNvPr id="6" name="Graphic 5">
            <a:extLst>
              <a:ext uri="{FF2B5EF4-FFF2-40B4-BE49-F238E27FC236}">
                <a16:creationId xmlns:a16="http://schemas.microsoft.com/office/drawing/2014/main" id="{3CFC4B88-321D-1ABA-D0BC-BB6B49DC03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6000" y="1093305"/>
            <a:ext cx="5594123" cy="3177415"/>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146E633-63F1-3E9E-6E1F-79C41D454C15}"/>
                  </a:ext>
                </a:extLst>
              </p:cNvPr>
              <p:cNvSpPr txBox="1"/>
              <p:nvPr/>
            </p:nvSpPr>
            <p:spPr>
              <a:xfrm>
                <a:off x="1629189" y="3792463"/>
                <a:ext cx="294198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800" i="1" smtClean="0">
                              <a:solidFill>
                                <a:schemeClr val="bg1"/>
                              </a:solidFill>
                              <a:latin typeface="Cambria Math" panose="02040503050406030204" pitchFamily="18" charset="0"/>
                              <a:ea typeface="Cambria Math" panose="02040503050406030204" pitchFamily="18" charset="0"/>
                            </a:rPr>
                          </m:ctrlPr>
                        </m:sSubPr>
                        <m:e>
                          <m:r>
                            <a:rPr lang="en-GB" sz="1800" i="1" smtClean="0">
                              <a:solidFill>
                                <a:schemeClr val="bg1"/>
                              </a:solidFill>
                              <a:latin typeface="Cambria Math" panose="02040503050406030204" pitchFamily="18" charset="0"/>
                              <a:ea typeface="Cambria Math" panose="02040503050406030204" pitchFamily="18" charset="0"/>
                            </a:rPr>
                            <m:t>𝜔</m:t>
                          </m:r>
                        </m:e>
                        <m:sub>
                          <m:r>
                            <a:rPr lang="en-US" sz="1800" b="0" i="1" smtClean="0">
                              <a:solidFill>
                                <a:schemeClr val="bg1"/>
                              </a:solidFill>
                              <a:latin typeface="Cambria Math" panose="02040503050406030204" pitchFamily="18" charset="0"/>
                              <a:ea typeface="Cambria Math" panose="02040503050406030204" pitchFamily="18" charset="0"/>
                            </a:rPr>
                            <m:t>𝑃</m:t>
                          </m:r>
                        </m:sub>
                      </m:sSub>
                      <m:r>
                        <a:rPr lang="en-US" sz="1800" b="0" i="1" smtClean="0">
                          <a:solidFill>
                            <a:schemeClr val="bg1"/>
                          </a:solidFill>
                          <a:latin typeface="Cambria Math" panose="02040503050406030204" pitchFamily="18" charset="0"/>
                          <a:ea typeface="Cambria Math" panose="02040503050406030204" pitchFamily="18" charset="0"/>
                        </a:rPr>
                        <m:t>=</m:t>
                      </m:r>
                      <m:r>
                        <a:rPr lang="en-US" sz="1800" b="0" i="1" smtClean="0">
                          <a:solidFill>
                            <a:schemeClr val="bg1"/>
                          </a:solidFill>
                          <a:latin typeface="Cambria Math" panose="02040503050406030204" pitchFamily="18" charset="0"/>
                          <a:ea typeface="Cambria Math" panose="02040503050406030204" pitchFamily="18" charset="0"/>
                        </a:rPr>
                        <m:t>𝐿𝑎𝑛𝑐𝑧𝑜𝑠</m:t>
                      </m:r>
                      <m:r>
                        <a:rPr lang="en-US" sz="1800" b="0" i="1" smtClean="0">
                          <a:solidFill>
                            <a:schemeClr val="bg1"/>
                          </a:solidFill>
                          <a:latin typeface="Cambria Math" panose="02040503050406030204" pitchFamily="18" charset="0"/>
                          <a:ea typeface="Cambria Math" panose="02040503050406030204" pitchFamily="18" charset="0"/>
                        </a:rPr>
                        <m:t>(|</m:t>
                      </m:r>
                      <m:r>
                        <a:rPr lang="en-US" sz="1800" b="0" i="1" smtClean="0">
                          <a:solidFill>
                            <a:schemeClr val="bg1"/>
                          </a:solidFill>
                          <a:latin typeface="Cambria Math" panose="02040503050406030204" pitchFamily="18" charset="0"/>
                          <a:ea typeface="Cambria Math" panose="02040503050406030204" pitchFamily="18" charset="0"/>
                        </a:rPr>
                        <m:t>𝑃𝑆</m:t>
                      </m:r>
                      <m:r>
                        <a:rPr lang="en-US" sz="1800" b="0" i="1" smtClean="0">
                          <a:solidFill>
                            <a:schemeClr val="bg1"/>
                          </a:solidFill>
                          <a:latin typeface="Cambria Math" panose="02040503050406030204" pitchFamily="18" charset="0"/>
                          <a:ea typeface="Cambria Math" panose="02040503050406030204" pitchFamily="18" charset="0"/>
                        </a:rPr>
                        <m:t>|)</m:t>
                      </m:r>
                    </m:oMath>
                  </m:oMathPara>
                </a14:m>
                <a:endParaRPr lang="en-GB" sz="1800" dirty="0">
                  <a:solidFill>
                    <a:schemeClr val="bg1"/>
                  </a:solidFill>
                  <a:latin typeface="Klavika Light"/>
                </a:endParaRPr>
              </a:p>
            </p:txBody>
          </p:sp>
        </mc:Choice>
        <mc:Fallback xmlns="">
          <p:sp>
            <p:nvSpPr>
              <p:cNvPr id="8" name="TextBox 7">
                <a:extLst>
                  <a:ext uri="{FF2B5EF4-FFF2-40B4-BE49-F238E27FC236}">
                    <a16:creationId xmlns:a16="http://schemas.microsoft.com/office/drawing/2014/main" id="{B146E633-63F1-3E9E-6E1F-79C41D454C15}"/>
                  </a:ext>
                </a:extLst>
              </p:cNvPr>
              <p:cNvSpPr txBox="1">
                <a:spLocks noRot="1" noChangeAspect="1" noMove="1" noResize="1" noEditPoints="1" noAdjustHandles="1" noChangeArrowheads="1" noChangeShapeType="1" noTextEdit="1"/>
              </p:cNvSpPr>
              <p:nvPr/>
            </p:nvSpPr>
            <p:spPr>
              <a:xfrm>
                <a:off x="1629189" y="3792463"/>
                <a:ext cx="2941983" cy="369332"/>
              </a:xfrm>
              <a:prstGeom prst="rect">
                <a:avLst/>
              </a:prstGeom>
              <a:blipFill>
                <a:blip r:embed="rId6"/>
                <a:stretch>
                  <a:fillRect b="-1147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E32DBF0-C134-EA73-9485-90FEBE8BF83A}"/>
                  </a:ext>
                </a:extLst>
              </p:cNvPr>
              <p:cNvSpPr txBox="1"/>
              <p:nvPr/>
            </p:nvSpPr>
            <p:spPr>
              <a:xfrm>
                <a:off x="2296766" y="4378539"/>
                <a:ext cx="1606828" cy="10400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panose="02040503050406030204" pitchFamily="18" charset="0"/>
                        </a:rPr>
                        <m:t>𝑆</m:t>
                      </m:r>
                      <m:r>
                        <a:rPr lang="en-US" i="1" smtClean="0">
                          <a:solidFill>
                            <a:schemeClr val="bg1"/>
                          </a:solidFill>
                          <a:latin typeface="Cambria Math" panose="02040503050406030204" pitchFamily="18" charset="0"/>
                        </a:rPr>
                        <m:t>=</m:t>
                      </m:r>
                      <m:nary>
                        <m:naryPr>
                          <m:chr m:val="∑"/>
                          <m:supHide m:val="on"/>
                          <m:ctrlPr>
                            <a:rPr lang="en-US" i="1">
                              <a:solidFill>
                                <a:schemeClr val="bg1"/>
                              </a:solidFill>
                              <a:latin typeface="Cambria Math" panose="02040503050406030204" pitchFamily="18" charset="0"/>
                            </a:rPr>
                          </m:ctrlPr>
                        </m:naryPr>
                        <m:sub>
                          <m:r>
                            <m:rPr>
                              <m:brk m:alnAt="7"/>
                            </m:rPr>
                            <a:rPr lang="en-US" i="1">
                              <a:solidFill>
                                <a:schemeClr val="bg1"/>
                              </a:solidFill>
                              <a:latin typeface="Cambria Math" panose="02040503050406030204" pitchFamily="18" charset="0"/>
                            </a:rPr>
                            <m:t>𝑃</m:t>
                          </m:r>
                        </m:sub>
                        <m:sup/>
                        <m:e>
                          <m:r>
                            <a:rPr lang="en-US" i="1">
                              <a:solidFill>
                                <a:schemeClr val="bg1"/>
                              </a:solidFill>
                              <a:latin typeface="Cambria Math" panose="02040503050406030204" pitchFamily="18" charset="0"/>
                            </a:rPr>
                            <m:t>𝑃</m:t>
                          </m:r>
                          <m:r>
                            <a:rPr lang="en-US" i="1">
                              <a:solidFill>
                                <a:schemeClr val="bg1"/>
                              </a:solidFill>
                              <a:latin typeface="Cambria Math" panose="02040503050406030204" pitchFamily="18" charset="0"/>
                              <a:ea typeface="Cambria Math" panose="02040503050406030204" pitchFamily="18" charset="0"/>
                            </a:rPr>
                            <m:t>∙</m:t>
                          </m:r>
                          <m:sSub>
                            <m:sSubPr>
                              <m:ctrlPr>
                                <a:rPr lang="en-GB" i="1">
                                  <a:solidFill>
                                    <a:schemeClr val="bg1"/>
                                  </a:solidFill>
                                  <a:latin typeface="Cambria Math" panose="02040503050406030204" pitchFamily="18" charset="0"/>
                                  <a:ea typeface="Cambria Math" panose="02040503050406030204" pitchFamily="18" charset="0"/>
                                </a:rPr>
                              </m:ctrlPr>
                            </m:sSubPr>
                            <m:e>
                              <m:r>
                                <a:rPr lang="en-GB" i="1">
                                  <a:solidFill>
                                    <a:schemeClr val="bg1"/>
                                  </a:solidFill>
                                  <a:latin typeface="Cambria Math" panose="02040503050406030204" pitchFamily="18" charset="0"/>
                                  <a:ea typeface="Cambria Math" panose="02040503050406030204" pitchFamily="18" charset="0"/>
                                </a:rPr>
                                <m:t>𝜔</m:t>
                              </m:r>
                            </m:e>
                            <m:sub>
                              <m:r>
                                <a:rPr lang="en-US" i="1">
                                  <a:solidFill>
                                    <a:schemeClr val="bg1"/>
                                  </a:solidFill>
                                  <a:latin typeface="Cambria Math" panose="02040503050406030204" pitchFamily="18" charset="0"/>
                                  <a:ea typeface="Cambria Math" panose="02040503050406030204" pitchFamily="18" charset="0"/>
                                </a:rPr>
                                <m:t>𝑃</m:t>
                              </m:r>
                            </m:sub>
                          </m:sSub>
                        </m:e>
                      </m:nary>
                    </m:oMath>
                  </m:oMathPara>
                </a14:m>
                <a:endParaRPr lang="en-GB" dirty="0">
                  <a:solidFill>
                    <a:schemeClr val="bg1"/>
                  </a:solidFill>
                  <a:latin typeface="Klavika Light"/>
                </a:endParaRPr>
              </a:p>
              <a:p>
                <a:endParaRPr lang="en-GB" sz="1800" dirty="0">
                  <a:solidFill>
                    <a:schemeClr val="bg1"/>
                  </a:solidFill>
                  <a:latin typeface="Klavika Light"/>
                </a:endParaRPr>
              </a:p>
            </p:txBody>
          </p:sp>
        </mc:Choice>
        <mc:Fallback xmlns="">
          <p:sp>
            <p:nvSpPr>
              <p:cNvPr id="9" name="TextBox 8">
                <a:extLst>
                  <a:ext uri="{FF2B5EF4-FFF2-40B4-BE49-F238E27FC236}">
                    <a16:creationId xmlns:a16="http://schemas.microsoft.com/office/drawing/2014/main" id="{AE32DBF0-C134-EA73-9485-90FEBE8BF83A}"/>
                  </a:ext>
                </a:extLst>
              </p:cNvPr>
              <p:cNvSpPr txBox="1">
                <a:spLocks noRot="1" noChangeAspect="1" noMove="1" noResize="1" noEditPoints="1" noAdjustHandles="1" noChangeArrowheads="1" noChangeShapeType="1" noTextEdit="1"/>
              </p:cNvSpPr>
              <p:nvPr/>
            </p:nvSpPr>
            <p:spPr>
              <a:xfrm>
                <a:off x="2296766" y="4378539"/>
                <a:ext cx="1606828" cy="1040028"/>
              </a:xfrm>
              <a:prstGeom prst="rect">
                <a:avLst/>
              </a:prstGeom>
              <a:blipFill>
                <a:blip r:embed="rId7"/>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84416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1DB45-F367-4D30-8DF2-3CE13EB1BC4E}"/>
              </a:ext>
            </a:extLst>
          </p:cNvPr>
          <p:cNvSpPr>
            <a:spLocks noGrp="1"/>
          </p:cNvSpPr>
          <p:nvPr>
            <p:ph type="title"/>
          </p:nvPr>
        </p:nvSpPr>
        <p:spPr>
          <a:xfrm>
            <a:off x="391236" y="232769"/>
            <a:ext cx="11409528" cy="1041171"/>
          </a:xfrm>
        </p:spPr>
        <p:txBody>
          <a:bodyPr/>
          <a:lstStyle/>
          <a:p>
            <a:r>
              <a:rPr lang="en-GB">
                <a:latin typeface="Klavika Regular" panose="020B0506040000020004" pitchFamily="34" charset="0"/>
              </a:rPr>
              <a:t>Why upscaling?</a:t>
            </a:r>
            <a:endParaRPr lang="en-US">
              <a:latin typeface="Klavika Regular" panose="020B0506040000020004" pitchFamily="34" charset="0"/>
            </a:endParaRPr>
          </a:p>
        </p:txBody>
      </p:sp>
      <p:sp>
        <p:nvSpPr>
          <p:cNvPr id="13" name="Content Placeholder 1">
            <a:extLst>
              <a:ext uri="{FF2B5EF4-FFF2-40B4-BE49-F238E27FC236}">
                <a16:creationId xmlns:a16="http://schemas.microsoft.com/office/drawing/2014/main" id="{181787CE-FF7D-4A80-89FF-34858EDA8458}"/>
              </a:ext>
            </a:extLst>
          </p:cNvPr>
          <p:cNvSpPr txBox="1">
            <a:spLocks/>
          </p:cNvSpPr>
          <p:nvPr/>
        </p:nvSpPr>
        <p:spPr>
          <a:xfrm>
            <a:off x="341487" y="1273940"/>
            <a:ext cx="11552032" cy="2613685"/>
          </a:xfrm>
          <a:prstGeom prst="rect">
            <a:avLst/>
          </a:prstGeom>
        </p:spPr>
        <p:txBody>
          <a:bodyPr vert="horz" lIns="91440" tIns="45720" rIns="91440" bIns="45720" rtlCol="0" anchor="t">
            <a:normAutofit fontScale="92500" lnSpcReduction="10000"/>
          </a:bodyPr>
          <a:lstStyle>
            <a:lvl1pPr marL="342900" indent="-342900" algn="l" defTabSz="914400" rtl="0" eaLnBrk="1" latinLnBrk="0" hangingPunct="1">
              <a:lnSpc>
                <a:spcPct val="90000"/>
              </a:lnSpc>
              <a:spcBef>
                <a:spcPts val="1000"/>
              </a:spcBef>
              <a:buClrTx/>
              <a:buFont typeface="Arial" panose="020B0604020202020204" pitchFamily="34" charset="0"/>
              <a:buChar char="•"/>
              <a:defRPr sz="2000" b="0" i="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Tx/>
              <a:buFont typeface="Arial" panose="020B0604020202020204" pitchFamily="34" charset="0"/>
              <a:buChar char="•"/>
              <a:defRPr sz="1800" b="0" i="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Tx/>
              <a:buSzPct val="50000"/>
              <a:buFont typeface="Arial" panose="020B0604020202020204" pitchFamily="34" charset="0"/>
              <a:buChar char="•"/>
              <a:defRPr sz="16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Tx/>
              <a:buSzPct val="50000"/>
              <a:buFont typeface="Arial" panose="020B0604020202020204" pitchFamily="34" charset="0"/>
              <a:buChar char="•"/>
              <a:defRPr sz="14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Tx/>
              <a:buSzPct val="50000"/>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b="0" i="0" u="none" strike="noStrike" kern="1200" cap="none" spc="0" normalizeH="0" baseline="0" noProof="0" dirty="0">
                <a:ln>
                  <a:noFill/>
                </a:ln>
                <a:solidFill>
                  <a:srgbClr val="231E1F"/>
                </a:solidFill>
                <a:effectLst/>
                <a:uLnTx/>
                <a:uFillTx/>
                <a:latin typeface="Klavika Regular"/>
              </a:rPr>
              <a:t>Upscaling: the process to produce high-resolution frames from low-resolution inputs</a:t>
            </a:r>
            <a:endParaRPr lang="en-GB" b="0" i="0" u="none" strike="noStrike" kern="1200" cap="none" spc="0" normalizeH="0" baseline="0" noProof="0" dirty="0">
              <a:ln>
                <a:noFill/>
              </a:ln>
              <a:solidFill>
                <a:srgbClr val="231E1F"/>
              </a:solidFill>
              <a:effectLst/>
              <a:uLnTx/>
              <a:uFillTx/>
              <a:latin typeface="Klavika Regular"/>
            </a:endParaRPr>
          </a:p>
          <a:p>
            <a:pPr lvl="1">
              <a:spcBef>
                <a:spcPts val="1000"/>
              </a:spcBef>
              <a:buClr>
                <a:schemeClr val="accent2"/>
              </a:buClr>
            </a:pPr>
            <a:r>
              <a:rPr lang="en-GB" dirty="0">
                <a:solidFill>
                  <a:srgbClr val="231E1F"/>
                </a:solidFill>
                <a:latin typeface="Klavika Regular"/>
              </a:rPr>
              <a:t>Enables large performance improvement compared to native rendering</a:t>
            </a:r>
          </a:p>
          <a:p>
            <a:pPr lvl="1">
              <a:buClr>
                <a:schemeClr val="accent2"/>
              </a:buClr>
              <a:defRPr/>
            </a:pPr>
            <a:endParaRPr lang="en-GB" sz="1400" dirty="0">
              <a:solidFill>
                <a:srgbClr val="231E1F"/>
              </a:solidFill>
              <a:latin typeface="Klavika Regular"/>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en-GB" dirty="0">
                <a:solidFill>
                  <a:srgbClr val="231E1F"/>
                </a:solidFill>
                <a:latin typeface="Klavika Regular"/>
              </a:rPr>
              <a:t>Required due to</a:t>
            </a:r>
          </a:p>
          <a:p>
            <a:pPr lvl="1">
              <a:spcBef>
                <a:spcPts val="1000"/>
              </a:spcBef>
              <a:buClr>
                <a:schemeClr val="accent2"/>
              </a:buClr>
            </a:pPr>
            <a:r>
              <a:rPr lang="en-GB" dirty="0">
                <a:solidFill>
                  <a:srgbClr val="231E1F"/>
                </a:solidFill>
                <a:latin typeface="Klavika Regular"/>
              </a:rPr>
              <a:t>High-quality visual features in games such as HW ray tracing</a:t>
            </a:r>
          </a:p>
          <a:p>
            <a:pPr lvl="1">
              <a:spcBef>
                <a:spcPts val="1000"/>
              </a:spcBef>
              <a:buClr>
                <a:schemeClr val="accent2"/>
              </a:buClr>
            </a:pPr>
            <a:r>
              <a:rPr lang="en-GB" dirty="0">
                <a:solidFill>
                  <a:srgbClr val="231E1F"/>
                </a:solidFill>
                <a:latin typeface="Klavika Regular"/>
              </a:rPr>
              <a:t>Higher frame rates on low end GPUs</a:t>
            </a:r>
          </a:p>
          <a:p>
            <a:pPr lvl="1">
              <a:buClr>
                <a:schemeClr val="accent2"/>
              </a:buClr>
              <a:defRPr/>
            </a:pPr>
            <a:endParaRPr lang="en-GB" dirty="0">
              <a:solidFill>
                <a:srgbClr val="231E1F"/>
              </a:solidFill>
              <a:latin typeface="Klavika Regular"/>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en-GB" dirty="0">
                <a:solidFill>
                  <a:srgbClr val="231E1F"/>
                </a:solidFill>
                <a:latin typeface="Klavika Regular"/>
              </a:rPr>
              <a:t>FSR</a:t>
            </a:r>
            <a:r>
              <a:rPr lang="en-GB" b="0" i="0" dirty="0">
                <a:solidFill>
                  <a:srgbClr val="231E1F"/>
                </a:solidFill>
                <a:effectLst/>
                <a:latin typeface="Klavika Regular" panose="020B0506040000020004" pitchFamily="34" charset="0"/>
              </a:rPr>
              <a:t>*</a:t>
            </a:r>
            <a:r>
              <a:rPr lang="en-GB" dirty="0">
                <a:solidFill>
                  <a:srgbClr val="231E1F"/>
                </a:solidFill>
                <a:latin typeface="Klavika Regular"/>
              </a:rPr>
              <a:t> 1.0 is a spatial-only </a:t>
            </a:r>
            <a:r>
              <a:rPr lang="en-GB" dirty="0" err="1">
                <a:solidFill>
                  <a:srgbClr val="231E1F"/>
                </a:solidFill>
                <a:latin typeface="Klavika Regular"/>
              </a:rPr>
              <a:t>upscaler</a:t>
            </a:r>
            <a:r>
              <a:rPr lang="en-GB" dirty="0">
                <a:solidFill>
                  <a:srgbClr val="231E1F"/>
                </a:solidFill>
                <a:latin typeface="Klavika Regular"/>
              </a:rPr>
              <a:t> and has been our most adopted effect to date</a:t>
            </a:r>
          </a:p>
          <a:p>
            <a:pPr lvl="1">
              <a:spcBef>
                <a:spcPts val="1000"/>
              </a:spcBef>
            </a:pPr>
            <a:endParaRPr kumimoji="0" lang="en-GB" sz="2400" b="0" i="0" u="none" strike="noStrike" kern="1200" cap="none" spc="0" normalizeH="0" baseline="0" noProof="0" dirty="0">
              <a:ln>
                <a:noFill/>
              </a:ln>
              <a:solidFill>
                <a:srgbClr val="231E1F"/>
              </a:solidFill>
              <a:effectLst/>
              <a:uLnTx/>
              <a:uFillTx/>
              <a:latin typeface="Klavika Regular"/>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231E1F"/>
              </a:solidFill>
              <a:effectLst/>
              <a:uLnTx/>
              <a:uFillTx/>
              <a:latin typeface="Klavika Regular"/>
              <a:ea typeface="+mn-ea"/>
              <a:cs typeface="+mn-cs"/>
            </a:endParaRPr>
          </a:p>
        </p:txBody>
      </p:sp>
      <p:cxnSp>
        <p:nvCxnSpPr>
          <p:cNvPr id="24" name="Straight Arrow Connector 23">
            <a:extLst>
              <a:ext uri="{FF2B5EF4-FFF2-40B4-BE49-F238E27FC236}">
                <a16:creationId xmlns:a16="http://schemas.microsoft.com/office/drawing/2014/main" id="{682958EC-7147-420B-B045-B77C670D9C2C}"/>
              </a:ext>
            </a:extLst>
          </p:cNvPr>
          <p:cNvCxnSpPr>
            <a:cxnSpLocks/>
          </p:cNvCxnSpPr>
          <p:nvPr/>
        </p:nvCxnSpPr>
        <p:spPr>
          <a:xfrm>
            <a:off x="4168704" y="4974769"/>
            <a:ext cx="892464" cy="1"/>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9B5DD2F-CADF-4466-90E2-A091CC1F1C2C}"/>
              </a:ext>
            </a:extLst>
          </p:cNvPr>
          <p:cNvCxnSpPr>
            <a:cxnSpLocks/>
          </p:cNvCxnSpPr>
          <p:nvPr/>
        </p:nvCxnSpPr>
        <p:spPr>
          <a:xfrm>
            <a:off x="7184231" y="4963712"/>
            <a:ext cx="966572"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6BB0DD3F-4C6E-4D95-8C25-32C1D0CBBA8E}"/>
              </a:ext>
            </a:extLst>
          </p:cNvPr>
          <p:cNvSpPr/>
          <p:nvPr/>
        </p:nvSpPr>
        <p:spPr>
          <a:xfrm>
            <a:off x="5133451" y="4000123"/>
            <a:ext cx="1928969" cy="1934062"/>
          </a:xfrm>
          <a:prstGeom prst="ellipse">
            <a:avLst/>
          </a:prstGeom>
          <a:solidFill>
            <a:srgbClr val="ED1C2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
            <a:extLst>
              <a:ext uri="{FF2B5EF4-FFF2-40B4-BE49-F238E27FC236}">
                <a16:creationId xmlns:a16="http://schemas.microsoft.com/office/drawing/2014/main" id="{FE9D6958-5394-4F83-87D2-E6E02856040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339375" y="4614089"/>
            <a:ext cx="1593019" cy="59717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F53ABD89-BF59-4999-8BB4-ED95C3657884}"/>
              </a:ext>
            </a:extLst>
          </p:cNvPr>
          <p:cNvSpPr txBox="1"/>
          <p:nvPr/>
        </p:nvSpPr>
        <p:spPr>
          <a:xfrm>
            <a:off x="5247350" y="5125070"/>
            <a:ext cx="1425454" cy="307777"/>
          </a:xfrm>
          <a:prstGeom prst="rect">
            <a:avLst/>
          </a:prstGeom>
          <a:noFill/>
        </p:spPr>
        <p:txBody>
          <a:bodyPr wrap="none" rtlCol="0">
            <a:spAutoFit/>
          </a:bodyPr>
          <a:lstStyle/>
          <a:p>
            <a:pPr algn="ctr"/>
            <a:r>
              <a:rPr lang="en-GB" sz="1400">
                <a:latin typeface="Klavika Light"/>
              </a:rPr>
              <a:t>Super Resolution</a:t>
            </a:r>
          </a:p>
        </p:txBody>
      </p:sp>
      <p:sp>
        <p:nvSpPr>
          <p:cNvPr id="29" name="Rectangle 28">
            <a:extLst>
              <a:ext uri="{FF2B5EF4-FFF2-40B4-BE49-F238E27FC236}">
                <a16:creationId xmlns:a16="http://schemas.microsoft.com/office/drawing/2014/main" id="{E13E12E3-E87B-4654-B96D-22BA5F5D313D}"/>
              </a:ext>
            </a:extLst>
          </p:cNvPr>
          <p:cNvSpPr/>
          <p:nvPr/>
        </p:nvSpPr>
        <p:spPr>
          <a:xfrm>
            <a:off x="8392227" y="4251119"/>
            <a:ext cx="2172502" cy="1357981"/>
          </a:xfrm>
          <a:prstGeom prst="rect">
            <a:avLst/>
          </a:prstGeom>
          <a:blipFill>
            <a:blip r:embed="rId5"/>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BDF119DC-AC0F-4A69-97E3-99792137340F}"/>
              </a:ext>
            </a:extLst>
          </p:cNvPr>
          <p:cNvSpPr/>
          <p:nvPr/>
        </p:nvSpPr>
        <p:spPr>
          <a:xfrm>
            <a:off x="1945429" y="4325085"/>
            <a:ext cx="2102066" cy="1299367"/>
          </a:xfrm>
          <a:prstGeom prst="rect">
            <a:avLst/>
          </a:prstGeom>
          <a:blipFill>
            <a:blip r:embed="rId6">
              <a:extLst>
                <a:ext uri="{BEBA8EAE-BF5A-486C-A8C5-ECC9F3942E4B}">
                  <a14:imgProps xmlns:a14="http://schemas.microsoft.com/office/drawing/2010/main">
                    <a14:imgLayer r:embed="rId7">
                      <a14:imgEffect>
                        <a14:artisticLightScreen gridSize="1"/>
                      </a14:imgEffect>
                    </a14:imgLayer>
                  </a14:imgProps>
                </a:ext>
              </a:extLst>
            </a:blip>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794A8CCF-77E9-42EA-963E-DE6AA17E0254}"/>
              </a:ext>
            </a:extLst>
          </p:cNvPr>
          <p:cNvSpPr txBox="1"/>
          <p:nvPr/>
        </p:nvSpPr>
        <p:spPr>
          <a:xfrm>
            <a:off x="1908303" y="5701234"/>
            <a:ext cx="2242922" cy="369332"/>
          </a:xfrm>
          <a:prstGeom prst="rect">
            <a:avLst/>
          </a:prstGeom>
          <a:noFill/>
        </p:spPr>
        <p:txBody>
          <a:bodyPr wrap="none" rtlCol="0">
            <a:spAutoFit/>
          </a:bodyPr>
          <a:lstStyle/>
          <a:p>
            <a:pPr algn="ctr"/>
            <a:r>
              <a:rPr lang="en-GB">
                <a:solidFill>
                  <a:schemeClr val="bg1"/>
                </a:solidFill>
                <a:latin typeface="Klavika Regular" panose="020B0506040000020004" pitchFamily="34" charset="0"/>
              </a:rPr>
              <a:t>Low resolution render</a:t>
            </a:r>
          </a:p>
        </p:txBody>
      </p:sp>
      <p:sp>
        <p:nvSpPr>
          <p:cNvPr id="32" name="TextBox 31">
            <a:extLst>
              <a:ext uri="{FF2B5EF4-FFF2-40B4-BE49-F238E27FC236}">
                <a16:creationId xmlns:a16="http://schemas.microsoft.com/office/drawing/2014/main" id="{E16F37FB-5346-456F-B3A1-4A8D82C090F6}"/>
              </a:ext>
            </a:extLst>
          </p:cNvPr>
          <p:cNvSpPr txBox="1"/>
          <p:nvPr/>
        </p:nvSpPr>
        <p:spPr>
          <a:xfrm>
            <a:off x="8254425" y="5701234"/>
            <a:ext cx="2448106" cy="369332"/>
          </a:xfrm>
          <a:prstGeom prst="rect">
            <a:avLst/>
          </a:prstGeom>
          <a:noFill/>
        </p:spPr>
        <p:txBody>
          <a:bodyPr wrap="none" rtlCol="0">
            <a:spAutoFit/>
          </a:bodyPr>
          <a:lstStyle/>
          <a:p>
            <a:pPr algn="ctr"/>
            <a:r>
              <a:rPr lang="en-GB">
                <a:solidFill>
                  <a:schemeClr val="bg1"/>
                </a:solidFill>
                <a:latin typeface="Klavika Regular" panose="020B0506040000020004" pitchFamily="34" charset="0"/>
              </a:rPr>
              <a:t>Super resolution output</a:t>
            </a:r>
          </a:p>
        </p:txBody>
      </p:sp>
      <p:sp>
        <p:nvSpPr>
          <p:cNvPr id="3" name="TextBox 1">
            <a:extLst>
              <a:ext uri="{FF2B5EF4-FFF2-40B4-BE49-F238E27FC236}">
                <a16:creationId xmlns:a16="http://schemas.microsoft.com/office/drawing/2014/main" id="{BCC09E39-900B-CE05-B8A5-9D9CF4CC0F76}"/>
              </a:ext>
            </a:extLst>
          </p:cNvPr>
          <p:cNvSpPr txBox="1"/>
          <p:nvPr/>
        </p:nvSpPr>
        <p:spPr>
          <a:xfrm>
            <a:off x="10157146" y="3518194"/>
            <a:ext cx="1555234"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solidFill>
                <a:effectLst/>
                <a:latin typeface="Klavika Regular" panose="020B0506040000020004" pitchFamily="34" charset="0"/>
              </a:rPr>
              <a:t>*See end note GD-187</a:t>
            </a:r>
            <a:endParaRPr lang="en-US" sz="1200" dirty="0">
              <a:solidFill>
                <a:schemeClr val="bg1"/>
              </a:solidFill>
              <a:latin typeface="Klavika Regular" panose="020B0506040000020004" pitchFamily="34" charset="0"/>
            </a:endParaRPr>
          </a:p>
        </p:txBody>
      </p:sp>
    </p:spTree>
    <p:extLst>
      <p:ext uri="{BB962C8B-B14F-4D97-AF65-F5344CB8AC3E}">
        <p14:creationId xmlns:p14="http://schemas.microsoft.com/office/powerpoint/2010/main" val="145314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73017-6551-A687-D6BA-54F191E6A43A}"/>
              </a:ext>
            </a:extLst>
          </p:cNvPr>
          <p:cNvSpPr>
            <a:spLocks noGrp="1"/>
          </p:cNvSpPr>
          <p:nvPr>
            <p:ph type="title"/>
          </p:nvPr>
        </p:nvSpPr>
        <p:spPr/>
        <p:txBody>
          <a:bodyPr/>
          <a:lstStyle/>
          <a:p>
            <a:r>
              <a:rPr lang="en-GB" sz="3550" dirty="0" err="1">
                <a:latin typeface="Klavika Regular" panose="020B0506040000020004" pitchFamily="34" charset="0"/>
                <a:cs typeface="Arial"/>
              </a:rPr>
              <a:t>Upsampling</a:t>
            </a:r>
            <a:endParaRPr lang="en-GB" sz="3550" dirty="0">
              <a:latin typeface="Klavika Regular" panose="020B0506040000020004" pitchFamily="34" charset="0"/>
              <a:cs typeface="Arial"/>
            </a:endParaRPr>
          </a:p>
        </p:txBody>
      </p:sp>
      <p:sp>
        <p:nvSpPr>
          <p:cNvPr id="3" name="Text Placeholder 2">
            <a:extLst>
              <a:ext uri="{FF2B5EF4-FFF2-40B4-BE49-F238E27FC236}">
                <a16:creationId xmlns:a16="http://schemas.microsoft.com/office/drawing/2014/main" id="{E9E16D79-41D4-9D43-9495-3A184D5FF16F}"/>
              </a:ext>
            </a:extLst>
          </p:cNvPr>
          <p:cNvSpPr>
            <a:spLocks noGrp="1"/>
          </p:cNvSpPr>
          <p:nvPr>
            <p:ph type="body" sz="quarter" idx="10"/>
          </p:nvPr>
        </p:nvSpPr>
        <p:spPr>
          <a:xfrm>
            <a:off x="491768" y="1281866"/>
            <a:ext cx="5496558" cy="4923387"/>
          </a:xfrm>
        </p:spPr>
        <p:txBody>
          <a:bodyPr vert="horz" lIns="0" tIns="45720" rIns="0" bIns="45720" rtlCol="0" anchor="t">
            <a:normAutofit/>
          </a:bodyPr>
          <a:lstStyle/>
          <a:p>
            <a:pPr marL="342900" indent="-342900">
              <a:buChar char="•"/>
            </a:pPr>
            <a:r>
              <a:rPr lang="en-US" sz="2000" dirty="0">
                <a:latin typeface="Klavika Regular" panose="020B0506040000020004" pitchFamily="34" charset="0"/>
              </a:rPr>
              <a:t>Samples already loaded</a:t>
            </a:r>
          </a:p>
          <a:p>
            <a:pPr marL="342900" indent="-342900">
              <a:buChar char="•"/>
            </a:pPr>
            <a:endParaRPr lang="en-US" sz="2000" dirty="0">
              <a:latin typeface="Klavika Regular" panose="020B0506040000020004" pitchFamily="34" charset="0"/>
            </a:endParaRPr>
          </a:p>
          <a:p>
            <a:pPr marL="342900" indent="-342900">
              <a:buChar char="•"/>
            </a:pPr>
            <a:r>
              <a:rPr lang="en-US" sz="2000" dirty="0">
                <a:latin typeface="Klavika Regular" panose="020B0506040000020004" pitchFamily="34" charset="0"/>
              </a:rPr>
              <a:t>Compute </a:t>
            </a:r>
            <a:r>
              <a:rPr lang="en-US" sz="2000" dirty="0" err="1">
                <a:latin typeface="Klavika Regular" panose="020B0506040000020004" pitchFamily="34" charset="0"/>
              </a:rPr>
              <a:t>YCoCg</a:t>
            </a:r>
            <a:r>
              <a:rPr lang="en-US" sz="2000" dirty="0">
                <a:latin typeface="Klavika Regular" panose="020B0506040000020004" pitchFamily="34" charset="0"/>
              </a:rPr>
              <a:t> bounding box from 3x3 area</a:t>
            </a:r>
          </a:p>
          <a:p>
            <a:pPr marL="600008" lvl="1" indent="-342900">
              <a:buFont typeface="Arial" panose="020B0604020202020204" pitchFamily="34" charset="0"/>
              <a:buChar char="•"/>
            </a:pPr>
            <a:r>
              <a:rPr lang="en-US" sz="1800" dirty="0">
                <a:latin typeface="Klavika Regular" panose="020B0506040000020004" pitchFamily="34" charset="0"/>
              </a:rPr>
              <a:t>3-dimensional bounding box</a:t>
            </a:r>
          </a:p>
          <a:p>
            <a:pPr marL="600008" lvl="1" indent="-342900">
              <a:buFont typeface="Arial" panose="020B0604020202020204" pitchFamily="34" charset="0"/>
              <a:buChar char="•"/>
            </a:pPr>
            <a:r>
              <a:rPr lang="en-US" sz="1800" dirty="0">
                <a:latin typeface="Klavika Regular" panose="020B0506040000020004" pitchFamily="34" charset="0"/>
              </a:rPr>
              <a:t>Cg as third axis</a:t>
            </a:r>
          </a:p>
          <a:p>
            <a:pPr marL="342900" indent="-342900">
              <a:buChar char="•"/>
            </a:pPr>
            <a:endParaRPr lang="en-US" sz="2000" dirty="0">
              <a:latin typeface="Klavika Regular" panose="020B0506040000020004" pitchFamily="34" charset="0"/>
            </a:endParaRPr>
          </a:p>
          <a:p>
            <a:pPr marL="342900" indent="-342900">
              <a:buChar char="•"/>
            </a:pPr>
            <a:r>
              <a:rPr lang="en-US" sz="2000" dirty="0">
                <a:latin typeface="Klavika Regular" panose="020B0506040000020004" pitchFamily="34" charset="0"/>
              </a:rPr>
              <a:t>Used in subsequent color rectification stage</a:t>
            </a:r>
          </a:p>
          <a:p>
            <a:pPr marL="342900" indent="-342900">
              <a:buChar char="•"/>
            </a:pPr>
            <a:endParaRPr lang="en-GB" sz="2000" dirty="0">
              <a:latin typeface="Klavika Regular" panose="020B0506040000020004" pitchFamily="34" charset="0"/>
            </a:endParaRPr>
          </a:p>
        </p:txBody>
      </p:sp>
      <p:pic>
        <p:nvPicPr>
          <p:cNvPr id="5" name="Graphic 4">
            <a:extLst>
              <a:ext uri="{FF2B5EF4-FFF2-40B4-BE49-F238E27FC236}">
                <a16:creationId xmlns:a16="http://schemas.microsoft.com/office/drawing/2014/main" id="{C6957937-F52D-146D-6DE3-11784671FC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1178201"/>
            <a:ext cx="5514975" cy="3448050"/>
          </a:xfrm>
          <a:prstGeom prst="rect">
            <a:avLst/>
          </a:prstGeom>
        </p:spPr>
      </p:pic>
    </p:spTree>
    <p:extLst>
      <p:ext uri="{BB962C8B-B14F-4D97-AF65-F5344CB8AC3E}">
        <p14:creationId xmlns:p14="http://schemas.microsoft.com/office/powerpoint/2010/main" val="59411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AD991-78B6-C41F-B5E1-3722F0118BC4}"/>
              </a:ext>
            </a:extLst>
          </p:cNvPr>
          <p:cNvSpPr>
            <a:spLocks noGrp="1"/>
          </p:cNvSpPr>
          <p:nvPr>
            <p:ph type="title"/>
          </p:nvPr>
        </p:nvSpPr>
        <p:spPr/>
        <p:txBody>
          <a:bodyPr/>
          <a:lstStyle/>
          <a:p>
            <a:r>
              <a:rPr lang="en-GB" sz="3550">
                <a:latin typeface="Klavika Regular" panose="020B0506040000020004" pitchFamily="34" charset="0"/>
                <a:cs typeface="Arial"/>
              </a:rPr>
              <a:t>History </a:t>
            </a:r>
            <a:r>
              <a:rPr lang="en-GB" sz="3550" err="1">
                <a:latin typeface="Klavika Regular" panose="020B0506040000020004" pitchFamily="34" charset="0"/>
                <a:cs typeface="Arial"/>
              </a:rPr>
              <a:t>reprojeciton</a:t>
            </a:r>
            <a:endParaRPr lang="en-GB">
              <a:latin typeface="Klavika Regular" panose="020B0506040000020004" pitchFamily="34" charset="0"/>
            </a:endParaRPr>
          </a:p>
        </p:txBody>
      </p:sp>
      <p:sp>
        <p:nvSpPr>
          <p:cNvPr id="3" name="Text Placeholder 2">
            <a:extLst>
              <a:ext uri="{FF2B5EF4-FFF2-40B4-BE49-F238E27FC236}">
                <a16:creationId xmlns:a16="http://schemas.microsoft.com/office/drawing/2014/main" id="{328C8158-767D-91AE-9021-4F72EFE33340}"/>
              </a:ext>
            </a:extLst>
          </p:cNvPr>
          <p:cNvSpPr>
            <a:spLocks noGrp="1"/>
          </p:cNvSpPr>
          <p:nvPr>
            <p:ph type="body" sz="quarter" idx="10"/>
          </p:nvPr>
        </p:nvSpPr>
        <p:spPr>
          <a:xfrm>
            <a:off x="491768" y="1281866"/>
            <a:ext cx="5208323" cy="4923387"/>
          </a:xfrm>
        </p:spPr>
        <p:txBody>
          <a:bodyPr vert="horz" lIns="0" tIns="45720" rIns="0" bIns="45720" rtlCol="0" anchor="t">
            <a:normAutofit/>
          </a:bodyPr>
          <a:lstStyle/>
          <a:p>
            <a:pPr marL="342900" indent="-342900">
              <a:buChar char="•"/>
            </a:pPr>
            <a:r>
              <a:rPr lang="en-GB" sz="2000" dirty="0">
                <a:latin typeface="Klavika Regular"/>
              </a:rPr>
              <a:t>Using dilated motion vectors, history </a:t>
            </a:r>
            <a:r>
              <a:rPr lang="en-GB" sz="2000" dirty="0" err="1">
                <a:latin typeface="Klavika Regular"/>
              </a:rPr>
              <a:t>color</a:t>
            </a:r>
            <a:r>
              <a:rPr lang="en-GB" sz="2000" dirty="0">
                <a:latin typeface="Klavika Regular"/>
              </a:rPr>
              <a:t> and locks are reprojected</a:t>
            </a:r>
          </a:p>
          <a:p>
            <a:pPr marL="600008" lvl="1" indent="-342900">
              <a:buFont typeface="Arial" panose="020B0604020202020204" pitchFamily="34" charset="0"/>
              <a:buChar char="•"/>
            </a:pPr>
            <a:r>
              <a:rPr lang="en-GB" sz="1800" dirty="0">
                <a:latin typeface="Klavika Regular"/>
              </a:rPr>
              <a:t>Resampled using </a:t>
            </a:r>
            <a:r>
              <a:rPr lang="en-GB" sz="1800" dirty="0" err="1">
                <a:latin typeface="Klavika Regular"/>
              </a:rPr>
              <a:t>Lanczos</a:t>
            </a:r>
            <a:r>
              <a:rPr lang="en-GB" sz="1800" dirty="0">
                <a:latin typeface="Klavika Regular"/>
              </a:rPr>
              <a:t> </a:t>
            </a:r>
          </a:p>
          <a:p>
            <a:pPr marL="342900" indent="-342900">
              <a:buChar char="•"/>
            </a:pPr>
            <a:endParaRPr lang="en-GB" sz="2000" dirty="0">
              <a:latin typeface="Klavika Regular" panose="020B0506040000020004" pitchFamily="34" charset="0"/>
            </a:endParaRPr>
          </a:p>
          <a:p>
            <a:pPr marL="342900" indent="-342900">
              <a:buChar char="•"/>
            </a:pPr>
            <a:endParaRPr lang="en-GB" sz="2000" dirty="0">
              <a:latin typeface="Klavika Regular" panose="020B0506040000020004" pitchFamily="34" charset="0"/>
            </a:endParaRPr>
          </a:p>
          <a:p>
            <a:pPr marL="342900" indent="-342900">
              <a:buChar char="•"/>
            </a:pPr>
            <a:r>
              <a:rPr lang="en-GB" sz="2000" dirty="0">
                <a:latin typeface="Klavika Regular"/>
              </a:rPr>
              <a:t>Reprojected </a:t>
            </a:r>
            <a:r>
              <a:rPr lang="en-GB" sz="2000" dirty="0" err="1">
                <a:latin typeface="Klavika Regular"/>
              </a:rPr>
              <a:t>color</a:t>
            </a:r>
            <a:r>
              <a:rPr lang="en-GB" sz="2000" dirty="0">
                <a:latin typeface="Klavika Regular"/>
              </a:rPr>
              <a:t> values are re-aligned using the current frame exposure</a:t>
            </a:r>
          </a:p>
        </p:txBody>
      </p:sp>
      <p:pic>
        <p:nvPicPr>
          <p:cNvPr id="5" name="Graphic 4">
            <a:extLst>
              <a:ext uri="{FF2B5EF4-FFF2-40B4-BE49-F238E27FC236}">
                <a16:creationId xmlns:a16="http://schemas.microsoft.com/office/drawing/2014/main" id="{D8F14C64-D142-F0DB-F9DB-B38C1CB439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7419" y="1281865"/>
            <a:ext cx="5729288" cy="2653160"/>
          </a:xfrm>
          <a:prstGeom prst="rect">
            <a:avLst/>
          </a:prstGeom>
        </p:spPr>
      </p:pic>
    </p:spTree>
    <p:extLst>
      <p:ext uri="{BB962C8B-B14F-4D97-AF65-F5344CB8AC3E}">
        <p14:creationId xmlns:p14="http://schemas.microsoft.com/office/powerpoint/2010/main" val="6031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AD991-78B6-C41F-B5E1-3722F0118BC4}"/>
              </a:ext>
            </a:extLst>
          </p:cNvPr>
          <p:cNvSpPr>
            <a:spLocks noGrp="1"/>
          </p:cNvSpPr>
          <p:nvPr>
            <p:ph type="title"/>
          </p:nvPr>
        </p:nvSpPr>
        <p:spPr/>
        <p:txBody>
          <a:bodyPr/>
          <a:lstStyle/>
          <a:p>
            <a:r>
              <a:rPr lang="en-GB" sz="3550" dirty="0">
                <a:latin typeface="Klavika Regular" panose="020B0506040000020004" pitchFamily="34" charset="0"/>
                <a:cs typeface="Arial"/>
              </a:rPr>
              <a:t>Update Locks</a:t>
            </a:r>
            <a:endParaRPr lang="en-GB" dirty="0">
              <a:latin typeface="Klavika Regular" panose="020B0506040000020004" pitchFamily="34" charset="0"/>
            </a:endParaRPr>
          </a:p>
        </p:txBody>
      </p:sp>
      <p:sp>
        <p:nvSpPr>
          <p:cNvPr id="3" name="Text Placeholder 2">
            <a:extLst>
              <a:ext uri="{FF2B5EF4-FFF2-40B4-BE49-F238E27FC236}">
                <a16:creationId xmlns:a16="http://schemas.microsoft.com/office/drawing/2014/main" id="{328C8158-767D-91AE-9021-4F72EFE33340}"/>
              </a:ext>
            </a:extLst>
          </p:cNvPr>
          <p:cNvSpPr>
            <a:spLocks noGrp="1"/>
          </p:cNvSpPr>
          <p:nvPr>
            <p:ph type="body" sz="quarter" idx="10"/>
          </p:nvPr>
        </p:nvSpPr>
        <p:spPr>
          <a:xfrm>
            <a:off x="491768" y="1281866"/>
            <a:ext cx="10555575" cy="4923387"/>
          </a:xfrm>
        </p:spPr>
        <p:txBody>
          <a:bodyPr vert="horz" lIns="0" tIns="45720" rIns="0" bIns="45720" rtlCol="0" anchor="t">
            <a:normAutofit/>
          </a:bodyPr>
          <a:lstStyle/>
          <a:p>
            <a:pPr marL="342900" indent="-342900">
              <a:buChar char="•"/>
            </a:pPr>
            <a:r>
              <a:rPr lang="en-US" sz="2000" dirty="0">
                <a:latin typeface="Klavika Regular"/>
              </a:rPr>
              <a:t>Update locks created in this frame</a:t>
            </a:r>
          </a:p>
          <a:p>
            <a:pPr marL="600008" lvl="1" indent="-342900">
              <a:buFont typeface="Arial" panose="020B0604020202020204" pitchFamily="34" charset="0"/>
              <a:buChar char="•"/>
            </a:pPr>
            <a:r>
              <a:rPr lang="en-US" sz="2000" dirty="0">
                <a:latin typeface="Klavika Regular"/>
              </a:rPr>
              <a:t>Write current frame luminance to the green channel of Lock Status buffer</a:t>
            </a:r>
          </a:p>
          <a:p>
            <a:pPr marL="342900" indent="-342900">
              <a:buChar char="•"/>
            </a:pPr>
            <a:endParaRPr lang="en-US" sz="2000" dirty="0">
              <a:latin typeface="Klavika Regular"/>
            </a:endParaRPr>
          </a:p>
          <a:p>
            <a:pPr marL="342900" indent="-342900">
              <a:buChar char="•"/>
            </a:pPr>
            <a:r>
              <a:rPr lang="en-US" sz="2000" dirty="0">
                <a:latin typeface="Klavika Regular"/>
              </a:rPr>
              <a:t>Determine lock trustworthiness</a:t>
            </a:r>
          </a:p>
          <a:p>
            <a:pPr marL="600008" lvl="1" indent="-342900">
              <a:buFont typeface="Arial" panose="020B0604020202020204" pitchFamily="34" charset="0"/>
              <a:buChar char="•"/>
            </a:pPr>
            <a:r>
              <a:rPr lang="en-US" sz="2000" dirty="0">
                <a:latin typeface="Klavika Regular"/>
              </a:rPr>
              <a:t>Compare luminance of surrounding pixels to current luminance </a:t>
            </a:r>
          </a:p>
          <a:p>
            <a:pPr marL="342900" indent="-342900">
              <a:buChar char="•"/>
            </a:pPr>
            <a:endParaRPr lang="en-US" sz="2000" dirty="0">
              <a:latin typeface="Klavika Regular"/>
            </a:endParaRPr>
          </a:p>
          <a:p>
            <a:pPr marL="342900" indent="-342900">
              <a:buChar char="•"/>
            </a:pPr>
            <a:r>
              <a:rPr lang="en-US" sz="2000" dirty="0">
                <a:latin typeface="Klavika Regular"/>
              </a:rPr>
              <a:t>If lock is trustworthy, perform history rectification</a:t>
            </a:r>
            <a:endParaRPr lang="en-GB" sz="2000" dirty="0">
              <a:latin typeface="Klavika Regular"/>
            </a:endParaRPr>
          </a:p>
        </p:txBody>
      </p:sp>
    </p:spTree>
    <p:extLst>
      <p:ext uri="{BB962C8B-B14F-4D97-AF65-F5344CB8AC3E}">
        <p14:creationId xmlns:p14="http://schemas.microsoft.com/office/powerpoint/2010/main" val="178720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74F05-62F3-91A6-B208-2A1F9AA54C37}"/>
              </a:ext>
            </a:extLst>
          </p:cNvPr>
          <p:cNvSpPr>
            <a:spLocks noGrp="1"/>
          </p:cNvSpPr>
          <p:nvPr>
            <p:ph type="title"/>
          </p:nvPr>
        </p:nvSpPr>
        <p:spPr/>
        <p:txBody>
          <a:bodyPr/>
          <a:lstStyle/>
          <a:p>
            <a:r>
              <a:rPr lang="en-GB" sz="3550">
                <a:latin typeface="Klavika Regular" panose="020B0506040000020004" pitchFamily="34" charset="0"/>
                <a:cs typeface="Arial"/>
              </a:rPr>
              <a:t>History rectification</a:t>
            </a:r>
            <a:endParaRPr lang="en-GB">
              <a:latin typeface="Klavika Regular" panose="020B0506040000020004" pitchFamily="34" charset="0"/>
            </a:endParaRPr>
          </a:p>
        </p:txBody>
      </p:sp>
      <p:sp>
        <p:nvSpPr>
          <p:cNvPr id="3" name="Text Placeholder 2">
            <a:extLst>
              <a:ext uri="{FF2B5EF4-FFF2-40B4-BE49-F238E27FC236}">
                <a16:creationId xmlns:a16="http://schemas.microsoft.com/office/drawing/2014/main" id="{937F3BCA-9466-E325-7C52-68F8A58FC5EC}"/>
              </a:ext>
            </a:extLst>
          </p:cNvPr>
          <p:cNvSpPr>
            <a:spLocks noGrp="1"/>
          </p:cNvSpPr>
          <p:nvPr>
            <p:ph type="body" sz="quarter" idx="10"/>
          </p:nvPr>
        </p:nvSpPr>
        <p:spPr>
          <a:xfrm>
            <a:off x="491768" y="1281866"/>
            <a:ext cx="6878097" cy="4923387"/>
          </a:xfrm>
        </p:spPr>
        <p:txBody>
          <a:bodyPr vert="horz" lIns="0" tIns="45720" rIns="0" bIns="45720" rtlCol="0" anchor="t">
            <a:normAutofit/>
          </a:bodyPr>
          <a:lstStyle/>
          <a:p>
            <a:pPr marL="342900" indent="-342900">
              <a:buChar char="•"/>
            </a:pPr>
            <a:r>
              <a:rPr lang="en-GB" sz="2000" dirty="0">
                <a:latin typeface="Klavika Regular" panose="020B0506040000020004" pitchFamily="34" charset="0"/>
              </a:rPr>
              <a:t>Determine final history </a:t>
            </a:r>
            <a:r>
              <a:rPr lang="en-GB" sz="2000" dirty="0" err="1">
                <a:latin typeface="Klavika Regular" panose="020B0506040000020004" pitchFamily="34" charset="0"/>
              </a:rPr>
              <a:t>color</a:t>
            </a:r>
            <a:endParaRPr lang="en-GB" sz="2000" dirty="0">
              <a:latin typeface="Klavika Regular" panose="020B0506040000020004" pitchFamily="34" charset="0"/>
            </a:endParaRPr>
          </a:p>
          <a:p>
            <a:pPr marL="342900" indent="-342900">
              <a:buChar char="•"/>
            </a:pPr>
            <a:endParaRPr lang="en-GB" sz="2000" dirty="0">
              <a:latin typeface="Klavika Regular" panose="020B0506040000020004" pitchFamily="34" charset="0"/>
            </a:endParaRPr>
          </a:p>
          <a:p>
            <a:pPr marL="342900" indent="-342900">
              <a:buChar char="•"/>
            </a:pPr>
            <a:r>
              <a:rPr lang="en-GB" sz="2000" dirty="0">
                <a:latin typeface="Klavika Regular" panose="020B0506040000020004" pitchFamily="34" charset="0"/>
              </a:rPr>
              <a:t>Reduce influence of samples from </a:t>
            </a:r>
            <a:r>
              <a:rPr lang="en-GB" sz="2000" dirty="0" err="1">
                <a:latin typeface="Klavika Regular" panose="020B0506040000020004" pitchFamily="34" charset="0"/>
              </a:rPr>
              <a:t>disoccluded</a:t>
            </a:r>
            <a:r>
              <a:rPr lang="en-GB" sz="2000" dirty="0">
                <a:latin typeface="Klavika Regular" panose="020B0506040000020004" pitchFamily="34" charset="0"/>
              </a:rPr>
              <a:t> areas</a:t>
            </a:r>
          </a:p>
          <a:p>
            <a:pPr marL="600008" lvl="1" indent="-342900">
              <a:buFont typeface="Arial" panose="020B0604020202020204" pitchFamily="34" charset="0"/>
              <a:buChar char="•"/>
            </a:pPr>
            <a:r>
              <a:rPr lang="en-GB" sz="1800" dirty="0">
                <a:latin typeface="Klavika Regular" panose="020B0506040000020004" pitchFamily="34" charset="0"/>
              </a:rPr>
              <a:t>Using Disocclusion mask</a:t>
            </a:r>
          </a:p>
          <a:p>
            <a:pPr marL="342900" indent="-342900">
              <a:buChar char="•"/>
            </a:pPr>
            <a:endParaRPr lang="en-GB" sz="2000" dirty="0">
              <a:latin typeface="Klavika Regular" panose="020B0506040000020004" pitchFamily="34" charset="0"/>
            </a:endParaRPr>
          </a:p>
          <a:p>
            <a:pPr marL="342900" indent="-342900">
              <a:buChar char="•"/>
            </a:pPr>
            <a:r>
              <a:rPr lang="en-GB" sz="2000" dirty="0">
                <a:latin typeface="Klavika Regular" panose="020B0506040000020004" pitchFamily="34" charset="0"/>
              </a:rPr>
              <a:t>Reduce influence of history samples outside the current frame </a:t>
            </a:r>
            <a:r>
              <a:rPr lang="en-GB" sz="2000" dirty="0" err="1">
                <a:latin typeface="Klavika Regular" panose="020B0506040000020004" pitchFamily="34" charset="0"/>
              </a:rPr>
              <a:t>color</a:t>
            </a:r>
            <a:r>
              <a:rPr lang="en-GB" sz="2000" dirty="0">
                <a:latin typeface="Klavika Regular" panose="020B0506040000020004" pitchFamily="34" charset="0"/>
              </a:rPr>
              <a:t> bounding box</a:t>
            </a:r>
          </a:p>
          <a:p>
            <a:pPr marL="600008" lvl="1" indent="-342900">
              <a:buFont typeface="Arial" panose="020B0604020202020204" pitchFamily="34" charset="0"/>
              <a:buChar char="•"/>
            </a:pPr>
            <a:r>
              <a:rPr lang="en-GB" sz="1800" dirty="0">
                <a:latin typeface="Klavika Regular" panose="020B0506040000020004" pitchFamily="34" charset="0"/>
              </a:rPr>
              <a:t>Computed during </a:t>
            </a:r>
            <a:r>
              <a:rPr lang="en-GB" sz="1800" dirty="0" err="1">
                <a:latin typeface="Klavika Regular" panose="020B0506040000020004" pitchFamily="34" charset="0"/>
              </a:rPr>
              <a:t>upsampling</a:t>
            </a:r>
            <a:endParaRPr lang="en-GB" sz="1800" dirty="0">
              <a:latin typeface="Klavika Regular" panose="020B0506040000020004" pitchFamily="34" charset="0"/>
            </a:endParaRPr>
          </a:p>
          <a:p>
            <a:endParaRPr lang="en-GB" sz="2000" dirty="0"/>
          </a:p>
          <a:p>
            <a:endParaRPr lang="en-GB" sz="2000" dirty="0"/>
          </a:p>
          <a:p>
            <a:endParaRPr lang="en-GB" sz="2000" dirty="0"/>
          </a:p>
        </p:txBody>
      </p:sp>
      <p:pic>
        <p:nvPicPr>
          <p:cNvPr id="6" name="Graphic 5">
            <a:extLst>
              <a:ext uri="{FF2B5EF4-FFF2-40B4-BE49-F238E27FC236}">
                <a16:creationId xmlns:a16="http://schemas.microsoft.com/office/drawing/2014/main" id="{D6E4C74D-5023-F706-8ABC-DC8A04287E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24500" y="1281865"/>
            <a:ext cx="3914775" cy="3295650"/>
          </a:xfrm>
          <a:prstGeom prst="rect">
            <a:avLst/>
          </a:prstGeom>
        </p:spPr>
      </p:pic>
    </p:spTree>
    <p:extLst>
      <p:ext uri="{BB962C8B-B14F-4D97-AF65-F5344CB8AC3E}">
        <p14:creationId xmlns:p14="http://schemas.microsoft.com/office/powerpoint/2010/main" val="254539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6723D-F23C-96FC-9988-1BE798750176}"/>
              </a:ext>
            </a:extLst>
          </p:cNvPr>
          <p:cNvSpPr>
            <a:spLocks noGrp="1"/>
          </p:cNvSpPr>
          <p:nvPr>
            <p:ph type="title"/>
          </p:nvPr>
        </p:nvSpPr>
        <p:spPr/>
        <p:txBody>
          <a:bodyPr>
            <a:normAutofit/>
          </a:bodyPr>
          <a:lstStyle/>
          <a:p>
            <a:r>
              <a:rPr lang="en-GB" sz="3550" dirty="0">
                <a:latin typeface="Klavika Regular" panose="020B0506040000020004" pitchFamily="34" charset="0"/>
                <a:cs typeface="Arial"/>
              </a:rPr>
              <a:t>Accumulation</a:t>
            </a:r>
            <a:endParaRPr lang="en-GB" dirty="0">
              <a:latin typeface="Klavika Regular" panose="020B0506040000020004" pitchFamily="34" charset="0"/>
            </a:endParaRP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3761366F-47AB-750D-EF36-0227CA2E2CF9}"/>
                  </a:ext>
                </a:extLst>
              </p:cNvPr>
              <p:cNvSpPr>
                <a:spLocks noGrp="1"/>
              </p:cNvSpPr>
              <p:nvPr>
                <p:ph type="body" sz="quarter" idx="10"/>
              </p:nvPr>
            </p:nvSpPr>
            <p:spPr>
              <a:xfrm>
                <a:off x="491768" y="1281866"/>
                <a:ext cx="7185287" cy="4923387"/>
              </a:xfrm>
            </p:spPr>
            <p:txBody>
              <a:bodyPr vert="horz" lIns="0" tIns="45720" rIns="0" bIns="45720" rtlCol="0" anchor="t">
                <a:normAutofit/>
              </a:bodyPr>
              <a:lstStyle/>
              <a:p>
                <a:pPr marL="342900" indent="-342900">
                  <a:buChar char="•"/>
                </a:pPr>
                <a:r>
                  <a:rPr lang="en-GB" sz="2000" dirty="0">
                    <a:latin typeface="Klavika Regular"/>
                  </a:rPr>
                  <a:t>Blending upscaled </a:t>
                </a:r>
                <a:r>
                  <a:rPr lang="en-GB" sz="2000" dirty="0" err="1">
                    <a:latin typeface="Klavika Regular"/>
                  </a:rPr>
                  <a:t>color</a:t>
                </a:r>
                <a:r>
                  <a:rPr lang="en-GB" sz="2000" dirty="0">
                    <a:latin typeface="Klavika Regular"/>
                  </a:rPr>
                  <a:t> with rectified history </a:t>
                </a:r>
                <a:r>
                  <a:rPr lang="en-GB" sz="2000" dirty="0" err="1">
                    <a:latin typeface="Klavika Regular"/>
                  </a:rPr>
                  <a:t>color</a:t>
                </a:r>
                <a:endParaRPr lang="en-GB" sz="2000" dirty="0">
                  <a:latin typeface="Klavika Regular"/>
                </a:endParaRPr>
              </a:p>
              <a:p>
                <a:pPr marL="600008" lvl="1" indent="-342900">
                  <a:buFont typeface="Arial" panose="020B0604020202020204" pitchFamily="34" charset="0"/>
                  <a:buChar char="•"/>
                </a:pPr>
                <a14:m>
                  <m:oMath xmlns:m="http://schemas.openxmlformats.org/officeDocument/2006/math">
                    <m:r>
                      <a:rPr lang="en-US" sz="1800" b="0" i="1" smtClean="0">
                        <a:latin typeface="Cambria Math" panose="02040503050406030204" pitchFamily="18" charset="0"/>
                      </a:rPr>
                      <m:t>𝑆</m:t>
                    </m:r>
                  </m:oMath>
                </a14:m>
                <a:r>
                  <a:rPr lang="en-GB" sz="1800" i="1" dirty="0">
                    <a:latin typeface="Klavika Regular"/>
                  </a:rPr>
                  <a:t> </a:t>
                </a:r>
                <a:r>
                  <a:rPr lang="en-GB" sz="1800" dirty="0">
                    <a:latin typeface="Klavika Regular"/>
                  </a:rPr>
                  <a:t>is the new contributing sample</a:t>
                </a:r>
              </a:p>
              <a:p>
                <a:pPr marL="600008" lvl="1" indent="-342900">
                  <a:buFont typeface="Arial" panose="020B0604020202020204" pitchFamily="34" charset="0"/>
                  <a:buChar char="•"/>
                </a:pPr>
                <a14:m>
                  <m:oMath xmlns:m="http://schemas.openxmlformats.org/officeDocument/2006/math">
                    <m:r>
                      <a:rPr lang="en-US" sz="1800" b="0" i="1" smtClean="0">
                        <a:latin typeface="Cambria Math" panose="02040503050406030204" pitchFamily="18" charset="0"/>
                      </a:rPr>
                      <m:t>𝐻</m:t>
                    </m:r>
                    <m:r>
                      <a:rPr lang="en-US" sz="1800" b="0" i="1" smtClean="0">
                        <a:latin typeface="Cambria Math" panose="02040503050406030204" pitchFamily="18" charset="0"/>
                      </a:rPr>
                      <m:t> </m:t>
                    </m:r>
                  </m:oMath>
                </a14:m>
                <a:r>
                  <a:rPr lang="en-GB" sz="1800" dirty="0">
                    <a:latin typeface="Klavika Regular"/>
                  </a:rPr>
                  <a:t>is the already accumulated history samples</a:t>
                </a:r>
                <a:endParaRPr lang="en-GB" sz="2000" dirty="0">
                  <a:latin typeface="Klavika Regular"/>
                </a:endParaRPr>
              </a:p>
              <a:p>
                <a:pPr marL="342900" indent="-342900">
                  <a:buChar char="•"/>
                </a:pPr>
                <a:r>
                  <a:rPr lang="en-GB" sz="2000" dirty="0">
                    <a:latin typeface="Klavika Regular"/>
                  </a:rPr>
                  <a:t>Each sample will have a different contribution to the new frame, depending on</a:t>
                </a:r>
                <a:endParaRPr lang="en-US" sz="2000" dirty="0">
                  <a:latin typeface="Klavika Regular"/>
                </a:endParaRPr>
              </a:p>
              <a:p>
                <a:pPr marL="600008" lvl="1" indent="-342900">
                  <a:buFont typeface="Arial" panose="020B0604020202020204" pitchFamily="34" charset="0"/>
                  <a:buChar char="•"/>
                </a:pPr>
                <a:r>
                  <a:rPr lang="en-GB" sz="1800" dirty="0">
                    <a:latin typeface="Klavika Regular"/>
                  </a:rPr>
                  <a:t>Its spatial relevance to the actual target pixel</a:t>
                </a:r>
                <a:endParaRPr lang="en-US" sz="1800" dirty="0">
                  <a:latin typeface="Klavika Regular"/>
                </a:endParaRPr>
              </a:p>
              <a:p>
                <a:pPr marL="600008" lvl="1" indent="-342900">
                  <a:buFont typeface="Arial" panose="020B0604020202020204" pitchFamily="34" charset="0"/>
                  <a:buChar char="•"/>
                </a:pPr>
                <a:r>
                  <a:rPr lang="en-GB" sz="1800" dirty="0">
                    <a:latin typeface="Klavika Regular"/>
                  </a:rPr>
                  <a:t>The already accumulated amount of information</a:t>
                </a:r>
                <a:endParaRPr lang="en-US" sz="1800" dirty="0">
                  <a:latin typeface="Klavika Regular"/>
                </a:endParaRPr>
              </a:p>
              <a:p>
                <a:pPr marL="342900" indent="-342900">
                  <a:buFont typeface="Arial" panose="020B0604020202020204" pitchFamily="34" charset="0"/>
                  <a:buChar char="•"/>
                </a:pPr>
                <a14:m>
                  <m:oMath xmlns:m="http://schemas.openxmlformats.org/officeDocument/2006/math">
                    <m:r>
                      <a:rPr lang="en-GB" sz="2000" i="1" smtClean="0">
                        <a:latin typeface="Cambria Math" panose="02040503050406030204" pitchFamily="18" charset="0"/>
                        <a:ea typeface="Cambria Math" panose="02040503050406030204" pitchFamily="18" charset="0"/>
                      </a:rPr>
                      <m:t>𝛼</m:t>
                    </m:r>
                    <m:r>
                      <a:rPr lang="en-US" sz="2000" b="0" i="1" smtClean="0">
                        <a:latin typeface="Cambria Math" panose="02040503050406030204" pitchFamily="18" charset="0"/>
                        <a:ea typeface="Cambria Math" panose="02040503050406030204" pitchFamily="18" charset="0"/>
                      </a:rPr>
                      <m:t> </m:t>
                    </m:r>
                  </m:oMath>
                </a14:m>
                <a:r>
                  <a:rPr lang="en-GB" sz="2000" dirty="0">
                    <a:latin typeface="Klavika Regular"/>
                  </a:rPr>
                  <a:t>is the sample </a:t>
                </a:r>
                <a:r>
                  <a:rPr lang="en-GB" sz="2000" dirty="0" err="1">
                    <a:latin typeface="Klavika Regular"/>
                  </a:rPr>
                  <a:t>Lanczos</a:t>
                </a:r>
                <a:r>
                  <a:rPr lang="en-GB" sz="2000" dirty="0">
                    <a:latin typeface="Klavika Regular"/>
                  </a:rPr>
                  <a:t> weight </a:t>
                </a:r>
                <a14:m>
                  <m:oMath xmlns:m="http://schemas.openxmlformats.org/officeDocument/2006/math">
                    <m:r>
                      <a:rPr lang="en-GB" sz="2000" i="1" smtClean="0">
                        <a:latin typeface="Cambria Math" panose="02040503050406030204" pitchFamily="18" charset="0"/>
                        <a:ea typeface="Cambria Math" panose="02040503050406030204" pitchFamily="18" charset="0"/>
                      </a:rPr>
                      <m:t>𝜔</m:t>
                    </m:r>
                  </m:oMath>
                </a14:m>
                <a:r>
                  <a:rPr lang="en-GB" sz="2000" dirty="0">
                    <a:latin typeface="Klavika Regular"/>
                  </a:rPr>
                  <a:t> relative to the total accumulated weight </a:t>
                </a:r>
                <a14:m>
                  <m:oMath xmlns:m="http://schemas.openxmlformats.org/officeDocument/2006/math">
                    <m:r>
                      <a:rPr lang="en-GB" sz="2000" i="1" smtClean="0">
                        <a:latin typeface="Cambria Math" panose="02040503050406030204" pitchFamily="18" charset="0"/>
                        <a:ea typeface="Cambria Math" panose="02040503050406030204" pitchFamily="18" charset="0"/>
                      </a:rPr>
                      <m:t>𝜏</m:t>
                    </m:r>
                  </m:oMath>
                </a14:m>
                <a:r>
                  <a:rPr lang="en-GB" sz="2000" dirty="0">
                    <a:latin typeface="Klavika Regular"/>
                  </a:rPr>
                  <a:t> at this pixel</a:t>
                </a:r>
              </a:p>
              <a:p>
                <a:pPr marL="342900" indent="-342900">
                  <a:buFont typeface="Arial" panose="020B0604020202020204" pitchFamily="34" charset="0"/>
                  <a:buChar char="•"/>
                </a:pPr>
                <a:r>
                  <a:rPr lang="en-GB" sz="2000" dirty="0">
                    <a:latin typeface="Klavika Regular"/>
                  </a:rPr>
                  <a:t>Artificially cap </a:t>
                </a:r>
                <a14:m>
                  <m:oMath xmlns:m="http://schemas.openxmlformats.org/officeDocument/2006/math">
                    <m:r>
                      <a:rPr lang="en-GB" sz="2000" i="1" smtClean="0">
                        <a:latin typeface="Cambria Math" panose="02040503050406030204" pitchFamily="18" charset="0"/>
                        <a:ea typeface="Cambria Math" panose="02040503050406030204" pitchFamily="18" charset="0"/>
                      </a:rPr>
                      <m:t>𝜏</m:t>
                    </m:r>
                  </m:oMath>
                </a14:m>
                <a:r>
                  <a:rPr lang="en-GB" sz="2000" dirty="0">
                    <a:latin typeface="Klavika Regular"/>
                  </a:rPr>
                  <a:t> to the number of expected contributing frames</a:t>
                </a:r>
              </a:p>
              <a:p>
                <a:pPr marL="600008" lvl="1" indent="-342900">
                  <a:buFont typeface="Arial" panose="020B0604020202020204" pitchFamily="34" charset="0"/>
                  <a:buChar char="•"/>
                </a:pPr>
                <a:r>
                  <a:rPr lang="en-GB" sz="1800" dirty="0">
                    <a:latin typeface="Klavika Regular"/>
                  </a:rPr>
                  <a:t>Emphasizes new incoming samples</a:t>
                </a:r>
              </a:p>
            </p:txBody>
          </p:sp>
        </mc:Choice>
        <mc:Fallback xmlns="">
          <p:sp>
            <p:nvSpPr>
              <p:cNvPr id="3" name="Text Placeholder 2">
                <a:extLst>
                  <a:ext uri="{FF2B5EF4-FFF2-40B4-BE49-F238E27FC236}">
                    <a16:creationId xmlns:a16="http://schemas.microsoft.com/office/drawing/2014/main" id="{3761366F-47AB-750D-EF36-0227CA2E2CF9}"/>
                  </a:ext>
                </a:extLst>
              </p:cNvPr>
              <p:cNvSpPr>
                <a:spLocks noGrp="1" noRot="1" noChangeAspect="1" noMove="1" noResize="1" noEditPoints="1" noAdjustHandles="1" noChangeArrowheads="1" noChangeShapeType="1" noTextEdit="1"/>
              </p:cNvSpPr>
              <p:nvPr>
                <p:ph type="body" sz="quarter" idx="10"/>
              </p:nvPr>
            </p:nvSpPr>
            <p:spPr>
              <a:xfrm>
                <a:off x="491768" y="1281866"/>
                <a:ext cx="7185287" cy="4923387"/>
              </a:xfrm>
              <a:blipFill>
                <a:blip r:embed="rId3"/>
                <a:stretch>
                  <a:fillRect l="-2037" t="-990" r="-849"/>
                </a:stretch>
              </a:blipFill>
            </p:spPr>
            <p:txBody>
              <a:bodyPr/>
              <a:lstStyle/>
              <a:p>
                <a:r>
                  <a:rPr lang="en-GB">
                    <a:noFill/>
                  </a:rPr>
                  <a:t> </a:t>
                </a:r>
              </a:p>
            </p:txBody>
          </p:sp>
        </mc:Fallback>
      </mc:AlternateContent>
      <p:pic>
        <p:nvPicPr>
          <p:cNvPr id="5" name="Picture 5" descr="A picture containing Word&#10;&#10;Description automatically generated">
            <a:extLst>
              <a:ext uri="{FF2B5EF4-FFF2-40B4-BE49-F238E27FC236}">
                <a16:creationId xmlns:a16="http://schemas.microsoft.com/office/drawing/2014/main" id="{B13E03D7-2281-8E44-5501-069D28CFEFAF}"/>
              </a:ext>
            </a:extLst>
          </p:cNvPr>
          <p:cNvPicPr>
            <a:picLocks noChangeAspect="1"/>
          </p:cNvPicPr>
          <p:nvPr/>
        </p:nvPicPr>
        <p:blipFill>
          <a:blip r:embed="rId4"/>
          <a:stretch>
            <a:fillRect/>
          </a:stretch>
        </p:blipFill>
        <p:spPr>
          <a:xfrm>
            <a:off x="7677055" y="1238355"/>
            <a:ext cx="4474265" cy="1961125"/>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5D62104-850B-5BA7-4233-7DA296857899}"/>
                  </a:ext>
                </a:extLst>
              </p:cNvPr>
              <p:cNvSpPr txBox="1"/>
              <p:nvPr/>
            </p:nvSpPr>
            <p:spPr>
              <a:xfrm>
                <a:off x="8387403" y="4278681"/>
                <a:ext cx="2254217" cy="51405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ea typeface="Cambria Math" panose="02040503050406030204" pitchFamily="18" charset="0"/>
                        </a:rPr>
                        <m:t>𝛼</m:t>
                      </m:r>
                      <m:r>
                        <a:rPr lang="en-US" sz="1600" b="0" i="1" smtClean="0">
                          <a:solidFill>
                            <a:schemeClr val="bg1"/>
                          </a:solidFill>
                          <a:latin typeface="Cambria Math" panose="02040503050406030204" pitchFamily="18" charset="0"/>
                          <a:ea typeface="Cambria Math" panose="02040503050406030204" pitchFamily="18" charset="0"/>
                        </a:rPr>
                        <m:t>= </m:t>
                      </m:r>
                      <m:f>
                        <m:fPr>
                          <m:ctrlPr>
                            <a:rPr lang="en-US" sz="1600" b="0" i="1" smtClean="0">
                              <a:solidFill>
                                <a:schemeClr val="bg1"/>
                              </a:solidFill>
                              <a:latin typeface="Cambria Math" panose="02040503050406030204" pitchFamily="18" charset="0"/>
                              <a:ea typeface="Cambria Math" panose="02040503050406030204" pitchFamily="18" charset="0"/>
                            </a:rPr>
                          </m:ctrlPr>
                        </m:fPr>
                        <m:num>
                          <m:r>
                            <a:rPr lang="en-US" sz="1600" b="0" i="1" smtClean="0">
                              <a:solidFill>
                                <a:schemeClr val="bg1"/>
                              </a:solidFill>
                              <a:latin typeface="Cambria Math" panose="02040503050406030204" pitchFamily="18" charset="0"/>
                              <a:ea typeface="Cambria Math" panose="02040503050406030204" pitchFamily="18" charset="0"/>
                            </a:rPr>
                            <m:t>𝜔</m:t>
                          </m:r>
                        </m:num>
                        <m:den>
                          <m:r>
                            <a:rPr lang="en-US" sz="1600" b="0" i="1" smtClean="0">
                              <a:solidFill>
                                <a:schemeClr val="bg1"/>
                              </a:solidFill>
                              <a:latin typeface="Cambria Math" panose="02040503050406030204" pitchFamily="18" charset="0"/>
                              <a:ea typeface="Cambria Math" panose="02040503050406030204" pitchFamily="18" charset="0"/>
                            </a:rPr>
                            <m:t>𝜏</m:t>
                          </m:r>
                        </m:den>
                      </m:f>
                    </m:oMath>
                  </m:oMathPara>
                </a14:m>
                <a:endParaRPr lang="en-GB" sz="1600" dirty="0"/>
              </a:p>
            </p:txBody>
          </p:sp>
        </mc:Choice>
        <mc:Fallback xmlns="">
          <p:sp>
            <p:nvSpPr>
              <p:cNvPr id="9" name="TextBox 8">
                <a:extLst>
                  <a:ext uri="{FF2B5EF4-FFF2-40B4-BE49-F238E27FC236}">
                    <a16:creationId xmlns:a16="http://schemas.microsoft.com/office/drawing/2014/main" id="{E5D62104-850B-5BA7-4233-7DA296857899}"/>
                  </a:ext>
                </a:extLst>
              </p:cNvPr>
              <p:cNvSpPr txBox="1">
                <a:spLocks noRot="1" noChangeAspect="1" noMove="1" noResize="1" noEditPoints="1" noAdjustHandles="1" noChangeArrowheads="1" noChangeShapeType="1" noTextEdit="1"/>
              </p:cNvSpPr>
              <p:nvPr/>
            </p:nvSpPr>
            <p:spPr>
              <a:xfrm>
                <a:off x="8387403" y="4278681"/>
                <a:ext cx="2254217" cy="514051"/>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89E4A20-83CC-6CDA-EA75-735503FA4EBB}"/>
                  </a:ext>
                </a:extLst>
              </p:cNvPr>
              <p:cNvSpPr txBox="1"/>
              <p:nvPr/>
            </p:nvSpPr>
            <p:spPr>
              <a:xfrm>
                <a:off x="7862405" y="4845439"/>
                <a:ext cx="3821596"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ea typeface="Cambria Math" panose="02040503050406030204" pitchFamily="18" charset="0"/>
                        </a:rPr>
                        <m:t>𝜏</m:t>
                      </m:r>
                      <m:r>
                        <a:rPr lang="en-US" sz="1600" b="0" i="1" smtClean="0">
                          <a:solidFill>
                            <a:schemeClr val="bg1"/>
                          </a:solidFill>
                          <a:latin typeface="Cambria Math" panose="02040503050406030204" pitchFamily="18" charset="0"/>
                          <a:ea typeface="Cambria Math" panose="02040503050406030204" pitchFamily="18" charset="0"/>
                        </a:rPr>
                        <m:t>= </m:t>
                      </m:r>
                      <m:r>
                        <a:rPr lang="en-US" sz="1600" b="0" i="1" smtClean="0">
                          <a:solidFill>
                            <a:schemeClr val="bg1"/>
                          </a:solidFill>
                          <a:latin typeface="Cambria Math" panose="02040503050406030204" pitchFamily="18" charset="0"/>
                          <a:ea typeface="Cambria Math" panose="02040503050406030204" pitchFamily="18" charset="0"/>
                        </a:rPr>
                        <m:t>𝜔</m:t>
                      </m:r>
                      <m:r>
                        <a:rPr lang="en-US" sz="1600" b="0" i="1" smtClean="0">
                          <a:solidFill>
                            <a:schemeClr val="bg1"/>
                          </a:solidFill>
                          <a:latin typeface="Cambria Math" panose="02040503050406030204" pitchFamily="18" charset="0"/>
                          <a:ea typeface="Cambria Math" panose="02040503050406030204" pitchFamily="18" charset="0"/>
                        </a:rPr>
                        <m:t>+ </m:t>
                      </m:r>
                      <m:sSub>
                        <m:sSubPr>
                          <m:ctrlPr>
                            <a:rPr lang="en-US" sz="1600" b="0" i="1" smtClean="0">
                              <a:solidFill>
                                <a:schemeClr val="bg1"/>
                              </a:solidFill>
                              <a:latin typeface="Cambria Math" panose="02040503050406030204" pitchFamily="18" charset="0"/>
                              <a:ea typeface="Cambria Math" panose="02040503050406030204" pitchFamily="18" charset="0"/>
                            </a:rPr>
                          </m:ctrlPr>
                        </m:sSubPr>
                        <m:e>
                          <m:r>
                            <a:rPr lang="en-US" sz="1600" b="0" i="1" smtClean="0">
                              <a:solidFill>
                                <a:schemeClr val="bg1"/>
                              </a:solidFill>
                              <a:latin typeface="Cambria Math" panose="02040503050406030204" pitchFamily="18" charset="0"/>
                              <a:ea typeface="Cambria Math" panose="02040503050406030204" pitchFamily="18" charset="0"/>
                            </a:rPr>
                            <m:t>𝜔</m:t>
                          </m:r>
                        </m:e>
                        <m:sub>
                          <m:r>
                            <a:rPr lang="en-US" sz="1600" b="0" i="1" smtClean="0">
                              <a:solidFill>
                                <a:schemeClr val="bg1"/>
                              </a:solidFill>
                              <a:latin typeface="Cambria Math" panose="02040503050406030204" pitchFamily="18" charset="0"/>
                              <a:ea typeface="Cambria Math" panose="02040503050406030204" pitchFamily="18" charset="0"/>
                            </a:rPr>
                            <m:t>𝑛</m:t>
                          </m:r>
                          <m:r>
                            <a:rPr lang="en-US" sz="1600" b="0" i="1" smtClean="0">
                              <a:solidFill>
                                <a:schemeClr val="bg1"/>
                              </a:solidFill>
                              <a:latin typeface="Cambria Math" panose="02040503050406030204" pitchFamily="18" charset="0"/>
                              <a:ea typeface="Cambria Math" panose="02040503050406030204" pitchFamily="18" charset="0"/>
                            </a:rPr>
                            <m:t> −1</m:t>
                          </m:r>
                        </m:sub>
                      </m:sSub>
                      <m:r>
                        <a:rPr lang="en-US" sz="1600" b="0" i="0" smtClean="0">
                          <a:solidFill>
                            <a:schemeClr val="bg1"/>
                          </a:solidFill>
                          <a:latin typeface="Cambria Math" panose="02040503050406030204" pitchFamily="18" charset="0"/>
                          <a:ea typeface="Cambria Math" panose="02040503050406030204" pitchFamily="18" charset="0"/>
                        </a:rPr>
                        <m:t>+ </m:t>
                      </m:r>
                      <m:sSub>
                        <m:sSubPr>
                          <m:ctrlPr>
                            <a:rPr lang="en-US" sz="1600" b="0" i="1" smtClean="0">
                              <a:solidFill>
                                <a:schemeClr val="bg1"/>
                              </a:solidFill>
                              <a:latin typeface="Cambria Math" panose="02040503050406030204" pitchFamily="18" charset="0"/>
                              <a:ea typeface="Cambria Math" panose="02040503050406030204" pitchFamily="18" charset="0"/>
                            </a:rPr>
                          </m:ctrlPr>
                        </m:sSubPr>
                        <m:e>
                          <m:r>
                            <a:rPr lang="en-US" sz="1600" b="0" i="1" smtClean="0">
                              <a:solidFill>
                                <a:schemeClr val="bg1"/>
                              </a:solidFill>
                              <a:latin typeface="Cambria Math" panose="02040503050406030204" pitchFamily="18" charset="0"/>
                              <a:ea typeface="Cambria Math" panose="02040503050406030204" pitchFamily="18" charset="0"/>
                            </a:rPr>
                            <m:t>𝜔</m:t>
                          </m:r>
                        </m:e>
                        <m:sub>
                          <m:r>
                            <a:rPr lang="en-US" sz="1600" b="0" i="1" smtClean="0">
                              <a:solidFill>
                                <a:schemeClr val="bg1"/>
                              </a:solidFill>
                              <a:latin typeface="Cambria Math" panose="02040503050406030204" pitchFamily="18" charset="0"/>
                              <a:ea typeface="Cambria Math" panose="02040503050406030204" pitchFamily="18" charset="0"/>
                            </a:rPr>
                            <m:t>𝑛</m:t>
                          </m:r>
                          <m:r>
                            <a:rPr lang="en-US" sz="1600" b="0" i="1" smtClean="0">
                              <a:solidFill>
                                <a:schemeClr val="bg1"/>
                              </a:solidFill>
                              <a:latin typeface="Cambria Math" panose="02040503050406030204" pitchFamily="18" charset="0"/>
                              <a:ea typeface="Cambria Math" panose="02040503050406030204" pitchFamily="18" charset="0"/>
                            </a:rPr>
                            <m:t>−2</m:t>
                          </m:r>
                        </m:sub>
                      </m:sSub>
                      <m:r>
                        <a:rPr lang="en-US" sz="1600" b="0" i="0" smtClean="0">
                          <a:solidFill>
                            <a:schemeClr val="bg1"/>
                          </a:solidFill>
                          <a:latin typeface="Cambria Math" panose="02040503050406030204" pitchFamily="18" charset="0"/>
                          <a:ea typeface="Cambria Math" panose="02040503050406030204" pitchFamily="18" charset="0"/>
                        </a:rPr>
                        <m:t>+ …+ </m:t>
                      </m:r>
                      <m:sSub>
                        <m:sSubPr>
                          <m:ctrlPr>
                            <a:rPr lang="en-US" sz="1600" b="0" i="1" smtClean="0">
                              <a:solidFill>
                                <a:schemeClr val="bg1"/>
                              </a:solidFill>
                              <a:latin typeface="Cambria Math" panose="02040503050406030204" pitchFamily="18" charset="0"/>
                              <a:ea typeface="Cambria Math" panose="02040503050406030204" pitchFamily="18" charset="0"/>
                            </a:rPr>
                          </m:ctrlPr>
                        </m:sSubPr>
                        <m:e>
                          <m:r>
                            <a:rPr lang="en-US" sz="1600" b="0" i="1" smtClean="0">
                              <a:solidFill>
                                <a:schemeClr val="bg1"/>
                              </a:solidFill>
                              <a:latin typeface="Cambria Math" panose="02040503050406030204" pitchFamily="18" charset="0"/>
                              <a:ea typeface="Cambria Math" panose="02040503050406030204" pitchFamily="18" charset="0"/>
                            </a:rPr>
                            <m:t>𝜔</m:t>
                          </m:r>
                        </m:e>
                        <m:sub>
                          <m:r>
                            <a:rPr lang="en-US" sz="1600" b="0" i="1" smtClean="0">
                              <a:solidFill>
                                <a:schemeClr val="bg1"/>
                              </a:solidFill>
                              <a:latin typeface="Cambria Math" panose="02040503050406030204" pitchFamily="18" charset="0"/>
                              <a:ea typeface="Cambria Math" panose="02040503050406030204" pitchFamily="18" charset="0"/>
                            </a:rPr>
                            <m:t>0</m:t>
                          </m:r>
                        </m:sub>
                      </m:sSub>
                    </m:oMath>
                  </m:oMathPara>
                </a14:m>
                <a:endParaRPr lang="en-GB" sz="1600" dirty="0">
                  <a:solidFill>
                    <a:schemeClr val="bg1"/>
                  </a:solidFill>
                </a:endParaRPr>
              </a:p>
            </p:txBody>
          </p:sp>
        </mc:Choice>
        <mc:Fallback xmlns="">
          <p:sp>
            <p:nvSpPr>
              <p:cNvPr id="10" name="TextBox 9">
                <a:extLst>
                  <a:ext uri="{FF2B5EF4-FFF2-40B4-BE49-F238E27FC236}">
                    <a16:creationId xmlns:a16="http://schemas.microsoft.com/office/drawing/2014/main" id="{B89E4A20-83CC-6CDA-EA75-735503FA4EBB}"/>
                  </a:ext>
                </a:extLst>
              </p:cNvPr>
              <p:cNvSpPr txBox="1">
                <a:spLocks noRot="1" noChangeAspect="1" noMove="1" noResize="1" noEditPoints="1" noAdjustHandles="1" noChangeArrowheads="1" noChangeShapeType="1" noTextEdit="1"/>
              </p:cNvSpPr>
              <p:nvPr/>
            </p:nvSpPr>
            <p:spPr>
              <a:xfrm>
                <a:off x="7862405" y="4845439"/>
                <a:ext cx="3821596" cy="338554"/>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8DEA41F-B7DB-58B0-0C81-EC3D9056596B}"/>
                  </a:ext>
                </a:extLst>
              </p:cNvPr>
              <p:cNvSpPr txBox="1"/>
              <p:nvPr/>
            </p:nvSpPr>
            <p:spPr>
              <a:xfrm>
                <a:off x="8387403" y="3658521"/>
                <a:ext cx="235060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i="1" smtClean="0">
                          <a:solidFill>
                            <a:schemeClr val="bg1"/>
                          </a:solidFill>
                          <a:latin typeface="Cambria Math" panose="02040503050406030204" pitchFamily="18" charset="0"/>
                          <a:ea typeface="Cambria Math" panose="02040503050406030204" pitchFamily="18" charset="0"/>
                        </a:rPr>
                        <m:t>𝛼</m:t>
                      </m:r>
                      <m:r>
                        <a:rPr lang="en-US" b="0" i="1" smtClean="0">
                          <a:solidFill>
                            <a:schemeClr val="bg1"/>
                          </a:solidFill>
                          <a:latin typeface="Cambria Math" panose="02040503050406030204" pitchFamily="18" charset="0"/>
                          <a:ea typeface="Cambria Math" panose="02040503050406030204" pitchFamily="18" charset="0"/>
                        </a:rPr>
                        <m:t>𝑆</m:t>
                      </m:r>
                      <m:r>
                        <a:rPr lang="en-US" b="0" i="1" smtClean="0">
                          <a:solidFill>
                            <a:schemeClr val="bg1"/>
                          </a:solidFill>
                          <a:latin typeface="Cambria Math" panose="02040503050406030204" pitchFamily="18" charset="0"/>
                          <a:ea typeface="Cambria Math" panose="02040503050406030204" pitchFamily="18" charset="0"/>
                        </a:rPr>
                        <m:t>+</m:t>
                      </m:r>
                      <m:d>
                        <m:dPr>
                          <m:ctrlPr>
                            <a:rPr lang="en-US" b="0" i="1" smtClean="0">
                              <a:solidFill>
                                <a:schemeClr val="bg1"/>
                              </a:solidFill>
                              <a:latin typeface="Cambria Math" panose="02040503050406030204" pitchFamily="18" charset="0"/>
                              <a:ea typeface="Cambria Math" panose="02040503050406030204" pitchFamily="18" charset="0"/>
                            </a:rPr>
                          </m:ctrlPr>
                        </m:dPr>
                        <m:e>
                          <m:r>
                            <a:rPr lang="en-US" b="0" i="1" smtClean="0">
                              <a:solidFill>
                                <a:schemeClr val="bg1"/>
                              </a:solidFill>
                              <a:latin typeface="Cambria Math" panose="02040503050406030204" pitchFamily="18" charset="0"/>
                              <a:ea typeface="Cambria Math" panose="02040503050406030204" pitchFamily="18" charset="0"/>
                            </a:rPr>
                            <m:t>1 − </m:t>
                          </m:r>
                          <m:r>
                            <a:rPr lang="en-US" b="0" i="1" smtClean="0">
                              <a:solidFill>
                                <a:schemeClr val="bg1"/>
                              </a:solidFill>
                              <a:latin typeface="Cambria Math" panose="02040503050406030204" pitchFamily="18" charset="0"/>
                              <a:ea typeface="Cambria Math" panose="02040503050406030204" pitchFamily="18" charset="0"/>
                            </a:rPr>
                            <m:t>𝛼</m:t>
                          </m:r>
                        </m:e>
                      </m:d>
                      <m:r>
                        <a:rPr lang="en-US" b="0" i="1" smtClean="0">
                          <a:solidFill>
                            <a:schemeClr val="bg1"/>
                          </a:solidFill>
                          <a:latin typeface="Cambria Math" panose="02040503050406030204" pitchFamily="18" charset="0"/>
                          <a:ea typeface="Cambria Math" panose="02040503050406030204" pitchFamily="18" charset="0"/>
                        </a:rPr>
                        <m:t>𝐻</m:t>
                      </m:r>
                    </m:oMath>
                  </m:oMathPara>
                </a14:m>
                <a:endParaRPr lang="en-GB" dirty="0">
                  <a:solidFill>
                    <a:schemeClr val="bg1"/>
                  </a:solidFill>
                </a:endParaRPr>
              </a:p>
            </p:txBody>
          </p:sp>
        </mc:Choice>
        <mc:Fallback xmlns="">
          <p:sp>
            <p:nvSpPr>
              <p:cNvPr id="11" name="TextBox 10">
                <a:extLst>
                  <a:ext uri="{FF2B5EF4-FFF2-40B4-BE49-F238E27FC236}">
                    <a16:creationId xmlns:a16="http://schemas.microsoft.com/office/drawing/2014/main" id="{A8DEA41F-B7DB-58B0-0C81-EC3D9056596B}"/>
                  </a:ext>
                </a:extLst>
              </p:cNvPr>
              <p:cNvSpPr txBox="1">
                <a:spLocks noRot="1" noChangeAspect="1" noMove="1" noResize="1" noEditPoints="1" noAdjustHandles="1" noChangeArrowheads="1" noChangeShapeType="1" noTextEdit="1"/>
              </p:cNvSpPr>
              <p:nvPr/>
            </p:nvSpPr>
            <p:spPr>
              <a:xfrm>
                <a:off x="8387403" y="3658521"/>
                <a:ext cx="2350604" cy="369332"/>
              </a:xfrm>
              <a:prstGeom prst="rect">
                <a:avLst/>
              </a:prstGeom>
              <a:blipFill>
                <a:blip r:embed="rId7"/>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36896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EAF75-98DD-DEF0-A8EF-E0E11075D857}"/>
              </a:ext>
            </a:extLst>
          </p:cNvPr>
          <p:cNvSpPr>
            <a:spLocks noGrp="1"/>
          </p:cNvSpPr>
          <p:nvPr>
            <p:ph type="title"/>
          </p:nvPr>
        </p:nvSpPr>
        <p:spPr/>
        <p:txBody>
          <a:bodyPr/>
          <a:lstStyle/>
          <a:p>
            <a:r>
              <a:rPr lang="en-GB" sz="3550" dirty="0">
                <a:latin typeface="Klavika Regular" panose="020B0506040000020004" pitchFamily="34" charset="0"/>
                <a:cs typeface="Arial"/>
              </a:rPr>
              <a:t>Reactiveness</a:t>
            </a:r>
            <a:endParaRPr lang="en-GB" dirty="0">
              <a:latin typeface="Klavika Regular" panose="020B0506040000020004" pitchFamily="34" charset="0"/>
            </a:endParaRPr>
          </a:p>
        </p:txBody>
      </p:sp>
      <p:sp>
        <p:nvSpPr>
          <p:cNvPr id="3" name="Text Placeholder 2">
            <a:extLst>
              <a:ext uri="{FF2B5EF4-FFF2-40B4-BE49-F238E27FC236}">
                <a16:creationId xmlns:a16="http://schemas.microsoft.com/office/drawing/2014/main" id="{5735B4F5-8943-53B7-E43B-35A6195DD201}"/>
              </a:ext>
            </a:extLst>
          </p:cNvPr>
          <p:cNvSpPr>
            <a:spLocks noGrp="1"/>
          </p:cNvSpPr>
          <p:nvPr>
            <p:ph type="body" sz="quarter" idx="10"/>
          </p:nvPr>
        </p:nvSpPr>
        <p:spPr>
          <a:xfrm>
            <a:off x="491768" y="1281866"/>
            <a:ext cx="5762982" cy="4923387"/>
          </a:xfrm>
        </p:spPr>
        <p:txBody>
          <a:bodyPr vert="horz" lIns="0" tIns="45720" rIns="0" bIns="45720" rtlCol="0" anchor="t">
            <a:normAutofit/>
          </a:bodyPr>
          <a:lstStyle/>
          <a:p>
            <a:pPr marL="285750" indent="-285750">
              <a:buChar char="•"/>
            </a:pPr>
            <a:r>
              <a:rPr lang="en-US" sz="2000" dirty="0">
                <a:latin typeface="Klavika Regular"/>
              </a:rPr>
              <a:t>How much influence samples from the current frame will have towards the upscaled image</a:t>
            </a:r>
          </a:p>
          <a:p>
            <a:pPr marL="285750" indent="-285750">
              <a:buChar char="•"/>
            </a:pPr>
            <a:endParaRPr lang="en-US" sz="2000" dirty="0">
              <a:latin typeface="Klavika Regular"/>
            </a:endParaRPr>
          </a:p>
          <a:p>
            <a:pPr marL="285750" indent="-285750">
              <a:buChar char="•"/>
            </a:pPr>
            <a:r>
              <a:rPr lang="en-US" sz="2000" dirty="0">
                <a:latin typeface="Klavika Regular"/>
              </a:rPr>
              <a:t>For best results on fast-moving alpha-blended draws, accumulation must be more </a:t>
            </a:r>
            <a:r>
              <a:rPr lang="en-US" sz="2000" b="1" dirty="0">
                <a:latin typeface="Klavika Regular"/>
              </a:rPr>
              <a:t>reactive</a:t>
            </a:r>
          </a:p>
          <a:p>
            <a:pPr marL="285750" indent="-285750">
              <a:buChar char="•"/>
            </a:pPr>
            <a:endParaRPr lang="en-US" sz="2000" b="1" dirty="0">
              <a:latin typeface="Klavika Regular"/>
            </a:endParaRPr>
          </a:p>
          <a:p>
            <a:pPr marL="285750" indent="-285750">
              <a:buChar char="•"/>
            </a:pPr>
            <a:r>
              <a:rPr lang="en-US" sz="2000" dirty="0">
                <a:latin typeface="Klavika Regular"/>
              </a:rPr>
              <a:t>Cannot determine from color, depth or motion vectors</a:t>
            </a:r>
          </a:p>
          <a:p>
            <a:pPr marL="285750" indent="-285750">
              <a:buChar char="•"/>
            </a:pPr>
            <a:endParaRPr lang="en-US" sz="2000" dirty="0">
              <a:latin typeface="Klavika Regular"/>
            </a:endParaRPr>
          </a:p>
          <a:p>
            <a:pPr marL="285750" indent="-285750">
              <a:buChar char="•"/>
            </a:pPr>
            <a:r>
              <a:rPr lang="en-US" sz="2000" dirty="0">
                <a:latin typeface="Klavika Regular"/>
              </a:rPr>
              <a:t>Requires explicit marking of such areas in the </a:t>
            </a:r>
            <a:r>
              <a:rPr lang="en-US" sz="2000" b="1" dirty="0">
                <a:latin typeface="Klavika Regular"/>
              </a:rPr>
              <a:t>Reactive Mask</a:t>
            </a:r>
            <a:r>
              <a:rPr lang="en-US" sz="2000" dirty="0">
                <a:latin typeface="Klavika Regular"/>
              </a:rPr>
              <a:t> for best quality</a:t>
            </a:r>
          </a:p>
          <a:p>
            <a:pPr marL="542858" lvl="1" indent="-285750">
              <a:buFont typeface="Arial" panose="020B0604020202020204" pitchFamily="34" charset="0"/>
              <a:buChar char="•"/>
            </a:pPr>
            <a:r>
              <a:rPr lang="en-US" sz="1800" dirty="0">
                <a:latin typeface="Klavika Regular"/>
              </a:rPr>
              <a:t>0 = Not reactive, 1 = Full reactive</a:t>
            </a:r>
          </a:p>
          <a:p>
            <a:pPr marL="285750" indent="-285750">
              <a:buChar char="•"/>
            </a:pPr>
            <a:endParaRPr lang="en-GB" sz="2000" dirty="0">
              <a:latin typeface="Klavika Regular"/>
            </a:endParaRPr>
          </a:p>
        </p:txBody>
      </p:sp>
      <p:pic>
        <p:nvPicPr>
          <p:cNvPr id="5" name="Picture 4">
            <a:extLst>
              <a:ext uri="{FF2B5EF4-FFF2-40B4-BE49-F238E27FC236}">
                <a16:creationId xmlns:a16="http://schemas.microsoft.com/office/drawing/2014/main" id="{053DFB50-9E26-ABD1-99A4-BD3C384FB1D4}"/>
              </a:ext>
            </a:extLst>
          </p:cNvPr>
          <p:cNvPicPr>
            <a:picLocks noChangeAspect="1"/>
          </p:cNvPicPr>
          <p:nvPr/>
        </p:nvPicPr>
        <p:blipFill>
          <a:blip r:embed="rId3"/>
          <a:stretch>
            <a:fillRect/>
          </a:stretch>
        </p:blipFill>
        <p:spPr>
          <a:xfrm>
            <a:off x="6374192" y="3197326"/>
            <a:ext cx="5223840" cy="2805257"/>
          </a:xfrm>
          <a:prstGeom prst="rect">
            <a:avLst/>
          </a:prstGeom>
        </p:spPr>
      </p:pic>
      <p:pic>
        <p:nvPicPr>
          <p:cNvPr id="7" name="Picture 4" descr="A picture containing ground, outdoor, sidewalk&#10;&#10;Description automatically generated">
            <a:extLst>
              <a:ext uri="{FF2B5EF4-FFF2-40B4-BE49-F238E27FC236}">
                <a16:creationId xmlns:a16="http://schemas.microsoft.com/office/drawing/2014/main" id="{99E40F0D-48BA-3574-1D2C-7D541E3B9AA1}"/>
              </a:ext>
            </a:extLst>
          </p:cNvPr>
          <p:cNvPicPr>
            <a:picLocks noChangeAspect="1"/>
          </p:cNvPicPr>
          <p:nvPr/>
        </p:nvPicPr>
        <p:blipFill>
          <a:blip r:embed="rId4"/>
          <a:stretch>
            <a:fillRect/>
          </a:stretch>
        </p:blipFill>
        <p:spPr>
          <a:xfrm>
            <a:off x="6364529" y="268765"/>
            <a:ext cx="5236266" cy="2800703"/>
          </a:xfrm>
          <a:prstGeom prst="rect">
            <a:avLst/>
          </a:prstGeom>
        </p:spPr>
      </p:pic>
    </p:spTree>
    <p:extLst>
      <p:ext uri="{BB962C8B-B14F-4D97-AF65-F5344CB8AC3E}">
        <p14:creationId xmlns:p14="http://schemas.microsoft.com/office/powerpoint/2010/main" val="86813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AD124-16C0-7EE5-551D-361C9D7F7944}"/>
              </a:ext>
            </a:extLst>
          </p:cNvPr>
          <p:cNvSpPr>
            <a:spLocks noGrp="1"/>
          </p:cNvSpPr>
          <p:nvPr>
            <p:ph type="title"/>
          </p:nvPr>
        </p:nvSpPr>
        <p:spPr/>
        <p:txBody>
          <a:bodyPr/>
          <a:lstStyle/>
          <a:p>
            <a:r>
              <a:rPr lang="en-US" dirty="0">
                <a:latin typeface="Klavika Regular" panose="020B0506040000020004" pitchFamily="34" charset="0"/>
              </a:rPr>
              <a:t>SPECIAL CASES</a:t>
            </a:r>
            <a:endParaRPr lang="en-GB" dirty="0">
              <a:latin typeface="Klavika Regular" panose="020B0506040000020004" pitchFamily="34" charset="0"/>
            </a:endParaRPr>
          </a:p>
        </p:txBody>
      </p:sp>
      <p:sp>
        <p:nvSpPr>
          <p:cNvPr id="3" name="Text Placeholder 2">
            <a:extLst>
              <a:ext uri="{FF2B5EF4-FFF2-40B4-BE49-F238E27FC236}">
                <a16:creationId xmlns:a16="http://schemas.microsoft.com/office/drawing/2014/main" id="{5297EE12-A019-1289-27DB-001116E61B74}"/>
              </a:ext>
            </a:extLst>
          </p:cNvPr>
          <p:cNvSpPr>
            <a:spLocks noGrp="1"/>
          </p:cNvSpPr>
          <p:nvPr>
            <p:ph type="body" sz="quarter" idx="10"/>
          </p:nvPr>
        </p:nvSpPr>
        <p:spPr>
          <a:xfrm>
            <a:off x="491768" y="1281866"/>
            <a:ext cx="5794732" cy="4923387"/>
          </a:xfrm>
        </p:spPr>
        <p:txBody>
          <a:bodyPr vert="horz" lIns="0" tIns="45720" rIns="0" bIns="45720" rtlCol="0" anchor="t">
            <a:normAutofit/>
          </a:bodyPr>
          <a:lstStyle/>
          <a:p>
            <a:pPr marL="342900" indent="-342900">
              <a:buFont typeface="Arial" panose="020B0604020202020204" pitchFamily="34" charset="0"/>
              <a:buChar char="•"/>
            </a:pPr>
            <a:r>
              <a:rPr lang="en-US" sz="2000" dirty="0">
                <a:latin typeface="Klavika Regular"/>
              </a:rPr>
              <a:t>Certain effects where motion vectors do not match surface color</a:t>
            </a:r>
          </a:p>
          <a:p>
            <a:pPr marL="600008" lvl="1" indent="-342900">
              <a:buFont typeface="Arial" panose="020B0604020202020204" pitchFamily="34" charset="0"/>
              <a:buChar char="•"/>
            </a:pPr>
            <a:r>
              <a:rPr lang="en-US" sz="1800" dirty="0">
                <a:latin typeface="Klavika Regular"/>
              </a:rPr>
              <a:t>Reflections, Animated Textures, </a:t>
            </a:r>
            <a:r>
              <a:rPr lang="en-US" sz="1800" dirty="0" err="1">
                <a:latin typeface="Klavika Regular"/>
              </a:rPr>
              <a:t>etc</a:t>
            </a:r>
            <a:endParaRPr lang="en-US" sz="1800" dirty="0">
              <a:latin typeface="Klavika Regular"/>
            </a:endParaRPr>
          </a:p>
          <a:p>
            <a:pPr marL="600008" lvl="1" indent="-342900">
              <a:buFont typeface="Arial" panose="020B0604020202020204" pitchFamily="34" charset="0"/>
              <a:buChar char="•"/>
            </a:pPr>
            <a:endParaRPr lang="en-US" sz="1800" dirty="0">
              <a:latin typeface="Klavika Regular"/>
            </a:endParaRPr>
          </a:p>
          <a:p>
            <a:pPr marL="342900" indent="-342900">
              <a:buFont typeface="Arial" panose="020B0604020202020204" pitchFamily="34" charset="0"/>
              <a:buChar char="•"/>
            </a:pPr>
            <a:r>
              <a:rPr lang="en-US" sz="2000" dirty="0">
                <a:latin typeface="Klavika Regular"/>
              </a:rPr>
              <a:t>Locks must be prevented</a:t>
            </a:r>
          </a:p>
          <a:p>
            <a:pPr marL="342900" indent="-342900">
              <a:buFont typeface="Arial" panose="020B0604020202020204" pitchFamily="34" charset="0"/>
              <a:buChar char="•"/>
            </a:pPr>
            <a:endParaRPr lang="en-US" sz="2000" dirty="0">
              <a:latin typeface="Klavika Regular"/>
            </a:endParaRPr>
          </a:p>
          <a:p>
            <a:pPr marL="342900" indent="-342900">
              <a:buFont typeface="Arial" panose="020B0604020202020204" pitchFamily="34" charset="0"/>
              <a:buChar char="•"/>
            </a:pPr>
            <a:r>
              <a:rPr lang="en-US" sz="2000" dirty="0">
                <a:latin typeface="Klavika Regular"/>
              </a:rPr>
              <a:t>Explicitly mark such areas in the </a:t>
            </a:r>
            <a:r>
              <a:rPr lang="en-US" sz="2000" b="1" dirty="0">
                <a:latin typeface="Klavika Regular"/>
              </a:rPr>
              <a:t>Transparency &amp; Composition </a:t>
            </a:r>
            <a:r>
              <a:rPr lang="en-US" sz="2000" dirty="0">
                <a:latin typeface="Klavika Regular"/>
              </a:rPr>
              <a:t>mask.</a:t>
            </a:r>
          </a:p>
          <a:p>
            <a:pPr marL="600008" lvl="1" indent="-342900">
              <a:buFont typeface="Arial" panose="020B0604020202020204" pitchFamily="34" charset="0"/>
              <a:buChar char="•"/>
            </a:pPr>
            <a:r>
              <a:rPr lang="en-US" sz="1800" dirty="0">
                <a:latin typeface="Klavika Regular"/>
              </a:rPr>
              <a:t>0 = No modifications to locks, 1 = Locks fully removed</a:t>
            </a:r>
          </a:p>
          <a:p>
            <a:endParaRPr lang="en-US" sz="1288" dirty="0">
              <a:latin typeface="Klavika Regular"/>
            </a:endParaRPr>
          </a:p>
          <a:p>
            <a:pPr marL="599440" lvl="1" indent="-342900">
              <a:buFont typeface="Arial" panose="020B0604020202020204" pitchFamily="34" charset="0"/>
              <a:buChar char="•"/>
            </a:pPr>
            <a:endParaRPr lang="en-US" sz="2000" dirty="0">
              <a:latin typeface="Klavika Regular"/>
            </a:endParaRPr>
          </a:p>
          <a:p>
            <a:pPr marL="599440" lvl="1" indent="-342900">
              <a:buFont typeface="Arial" panose="020B0604020202020204" pitchFamily="34" charset="0"/>
              <a:buChar char="•"/>
            </a:pPr>
            <a:endParaRPr lang="en-GB" dirty="0"/>
          </a:p>
        </p:txBody>
      </p:sp>
      <p:pic>
        <p:nvPicPr>
          <p:cNvPr id="5" name="Picture 4" descr="A picture containing outdoor, ground, sidewalk&#10;&#10;Description automatically generated">
            <a:extLst>
              <a:ext uri="{FF2B5EF4-FFF2-40B4-BE49-F238E27FC236}">
                <a16:creationId xmlns:a16="http://schemas.microsoft.com/office/drawing/2014/main" id="{1A5F4160-CA68-DB55-979A-47B0700DF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4603" y="284516"/>
            <a:ext cx="4856907" cy="2732010"/>
          </a:xfrm>
          <a:prstGeom prst="rect">
            <a:avLst/>
          </a:prstGeom>
        </p:spPr>
      </p:pic>
      <p:pic>
        <p:nvPicPr>
          <p:cNvPr id="10" name="Picture 9" descr="A picture containing text, dark, fireplace&#10;&#10;Description automatically generated">
            <a:extLst>
              <a:ext uri="{FF2B5EF4-FFF2-40B4-BE49-F238E27FC236}">
                <a16:creationId xmlns:a16="http://schemas.microsoft.com/office/drawing/2014/main" id="{8529BED8-4920-5A93-FB3C-25E4BC0D8E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4603" y="3200662"/>
            <a:ext cx="4856907" cy="2732010"/>
          </a:xfrm>
          <a:prstGeom prst="rect">
            <a:avLst/>
          </a:prstGeom>
        </p:spPr>
      </p:pic>
    </p:spTree>
    <p:extLst>
      <p:ext uri="{BB962C8B-B14F-4D97-AF65-F5344CB8AC3E}">
        <p14:creationId xmlns:p14="http://schemas.microsoft.com/office/powerpoint/2010/main" val="39673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C601F-1D17-DE1D-C38A-C7363C56B9ED}"/>
              </a:ext>
            </a:extLst>
          </p:cNvPr>
          <p:cNvSpPr>
            <a:spLocks noGrp="1"/>
          </p:cNvSpPr>
          <p:nvPr>
            <p:ph type="title"/>
          </p:nvPr>
        </p:nvSpPr>
        <p:spPr/>
        <p:txBody>
          <a:bodyPr/>
          <a:lstStyle/>
          <a:p>
            <a:r>
              <a:rPr lang="en-GB" sz="3550">
                <a:latin typeface="Klavika Regular" panose="020B0506040000020004" pitchFamily="34" charset="0"/>
                <a:cs typeface="Arial"/>
              </a:rPr>
              <a:t>Dynamic resolution scaling</a:t>
            </a:r>
            <a:endParaRPr lang="en-GB">
              <a:latin typeface="Klavika Regular" panose="020B0506040000020004" pitchFamily="34" charset="0"/>
            </a:endParaRPr>
          </a:p>
        </p:txBody>
      </p:sp>
      <p:sp>
        <p:nvSpPr>
          <p:cNvPr id="3" name="Text Placeholder 2">
            <a:extLst>
              <a:ext uri="{FF2B5EF4-FFF2-40B4-BE49-F238E27FC236}">
                <a16:creationId xmlns:a16="http://schemas.microsoft.com/office/drawing/2014/main" id="{2128F87B-B108-5B29-16AB-0732A3D3EB8F}"/>
              </a:ext>
            </a:extLst>
          </p:cNvPr>
          <p:cNvSpPr>
            <a:spLocks noGrp="1"/>
          </p:cNvSpPr>
          <p:nvPr>
            <p:ph type="body" sz="quarter" idx="10"/>
          </p:nvPr>
        </p:nvSpPr>
        <p:spPr>
          <a:xfrm>
            <a:off x="491768" y="1281866"/>
            <a:ext cx="11192232" cy="2923642"/>
          </a:xfrm>
        </p:spPr>
        <p:txBody>
          <a:bodyPr vert="horz" lIns="0" tIns="45720" rIns="0" bIns="45720" rtlCol="0" anchor="t">
            <a:normAutofit/>
          </a:bodyPr>
          <a:lstStyle/>
          <a:p>
            <a:pPr marL="285750" indent="-285750">
              <a:buChar char="•"/>
            </a:pPr>
            <a:r>
              <a:rPr lang="en-GB" sz="2000" dirty="0">
                <a:latin typeface="Klavika Regular"/>
              </a:rPr>
              <a:t>Ability to decrease render resolution on heavy workload still outputting a high-resolution target</a:t>
            </a:r>
          </a:p>
          <a:p>
            <a:pPr marL="1143034" lvl="2" indent="-285750">
              <a:buFont typeface="Arial" panose="020B0604020202020204" pitchFamily="34" charset="0"/>
              <a:buChar char="•"/>
            </a:pPr>
            <a:r>
              <a:rPr lang="en-GB" dirty="0">
                <a:latin typeface="Klavika Regular"/>
              </a:rPr>
              <a:t>Once the load decreases, the render size can be increased again</a:t>
            </a:r>
            <a:endParaRPr lang="en-US" dirty="0">
              <a:latin typeface="Klavika Regular" panose="020B0506040000020004" pitchFamily="34" charset="0"/>
            </a:endParaRPr>
          </a:p>
          <a:p>
            <a:pPr marL="285750" indent="-285750">
              <a:buChar char="•"/>
            </a:pPr>
            <a:endParaRPr lang="en-GB" sz="2000" dirty="0">
              <a:latin typeface="Klavika Regular"/>
            </a:endParaRPr>
          </a:p>
          <a:p>
            <a:pPr marL="285750" indent="-285750">
              <a:buChar char="•"/>
            </a:pPr>
            <a:r>
              <a:rPr lang="en-GB" sz="2000" dirty="0">
                <a:latin typeface="Klavika Regular"/>
              </a:rPr>
              <a:t>FSR 2 supports DRS</a:t>
            </a:r>
          </a:p>
          <a:p>
            <a:pPr marL="1143034" lvl="2" indent="-285750">
              <a:buFont typeface="Arial" panose="020B0604020202020204" pitchFamily="34" charset="0"/>
              <a:buChar char="•"/>
            </a:pPr>
            <a:r>
              <a:rPr lang="en-GB" dirty="0">
                <a:latin typeface="Klavika Regular"/>
              </a:rPr>
              <a:t>FSR 2 only relies on render resolution inputs</a:t>
            </a:r>
          </a:p>
          <a:p>
            <a:pPr marL="1143034" lvl="2" indent="-285750">
              <a:buFont typeface="Arial" panose="020B0604020202020204" pitchFamily="34" charset="0"/>
              <a:buChar char="•"/>
            </a:pPr>
            <a:r>
              <a:rPr lang="en-GB" dirty="0">
                <a:latin typeface="Klavika Regular"/>
              </a:rPr>
              <a:t>All persistent data are kept at display resolution</a:t>
            </a:r>
            <a:endParaRPr lang="en-GB" dirty="0">
              <a:latin typeface="Klavika Regular" panose="020B0506040000020004" pitchFamily="34" charset="0"/>
            </a:endParaRPr>
          </a:p>
          <a:p>
            <a:pPr marL="857250" lvl="2" indent="-169545">
              <a:buFont typeface="Wingdings" pitchFamily="2" charset="2"/>
              <a:buChar char="•"/>
            </a:pPr>
            <a:endParaRPr lang="en-GB" dirty="0">
              <a:latin typeface="Klavika Regular"/>
            </a:endParaRPr>
          </a:p>
          <a:p>
            <a:pPr marL="285750" indent="-285750">
              <a:buChar char="•"/>
            </a:pPr>
            <a:r>
              <a:rPr lang="en-GB" sz="2000" dirty="0">
                <a:latin typeface="Klavika Regular"/>
              </a:rPr>
              <a:t>This makes FSR 2 DRS compliant </a:t>
            </a:r>
            <a:endParaRPr lang="en-GB" sz="2000" dirty="0">
              <a:latin typeface="Klavika Regular" panose="020B0506040000020004" pitchFamily="34" charset="0"/>
            </a:endParaRPr>
          </a:p>
        </p:txBody>
      </p:sp>
      <p:pic>
        <p:nvPicPr>
          <p:cNvPr id="4" name="Picture 4">
            <a:extLst>
              <a:ext uri="{FF2B5EF4-FFF2-40B4-BE49-F238E27FC236}">
                <a16:creationId xmlns:a16="http://schemas.microsoft.com/office/drawing/2014/main" id="{2299E112-6243-BC3C-B05E-4E01C3B75E1E}"/>
              </a:ext>
            </a:extLst>
          </p:cNvPr>
          <p:cNvPicPr>
            <a:picLocks noChangeAspect="1"/>
          </p:cNvPicPr>
          <p:nvPr/>
        </p:nvPicPr>
        <p:blipFill>
          <a:blip r:embed="rId3"/>
          <a:stretch>
            <a:fillRect/>
          </a:stretch>
        </p:blipFill>
        <p:spPr>
          <a:xfrm>
            <a:off x="964096" y="4279487"/>
            <a:ext cx="10524710" cy="1620352"/>
          </a:xfrm>
          <a:prstGeom prst="rect">
            <a:avLst/>
          </a:prstGeom>
        </p:spPr>
      </p:pic>
    </p:spTree>
    <p:extLst>
      <p:ext uri="{BB962C8B-B14F-4D97-AF65-F5344CB8AC3E}">
        <p14:creationId xmlns:p14="http://schemas.microsoft.com/office/powerpoint/2010/main" val="41615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3E037-62F4-DFE6-79AF-55C177C471FE}"/>
              </a:ext>
            </a:extLst>
          </p:cNvPr>
          <p:cNvSpPr>
            <a:spLocks noGrp="1"/>
          </p:cNvSpPr>
          <p:nvPr>
            <p:ph type="title"/>
          </p:nvPr>
        </p:nvSpPr>
        <p:spPr/>
        <p:txBody>
          <a:bodyPr/>
          <a:lstStyle/>
          <a:p>
            <a:r>
              <a:rPr lang="en-US" dirty="0">
                <a:latin typeface="Klavika Regular" panose="020B0506040000020004" pitchFamily="34" charset="0"/>
              </a:rPr>
              <a:t>FSR 2 API</a:t>
            </a:r>
            <a:endParaRPr lang="en-GB" dirty="0">
              <a:latin typeface="Klavika Regular" panose="020B0506040000020004" pitchFamily="34" charset="0"/>
            </a:endParaRPr>
          </a:p>
        </p:txBody>
      </p:sp>
      <p:sp>
        <p:nvSpPr>
          <p:cNvPr id="3" name="Text Placeholder 2">
            <a:extLst>
              <a:ext uri="{FF2B5EF4-FFF2-40B4-BE49-F238E27FC236}">
                <a16:creationId xmlns:a16="http://schemas.microsoft.com/office/drawing/2014/main" id="{60605B32-362C-C367-870D-4413A595DF75}"/>
              </a:ext>
            </a:extLst>
          </p:cNvPr>
          <p:cNvSpPr>
            <a:spLocks noGrp="1"/>
          </p:cNvSpPr>
          <p:nvPr>
            <p:ph type="body" sz="quarter" idx="10"/>
          </p:nvPr>
        </p:nvSpPr>
        <p:spPr/>
        <p:txBody>
          <a:bodyPr vert="horz" lIns="0" tIns="45720" rIns="0" bIns="45720" rtlCol="0" anchor="t">
            <a:normAutofit/>
          </a:bodyPr>
          <a:lstStyle/>
          <a:p>
            <a:pPr marL="342900" indent="-342900">
              <a:buFont typeface="Arial" panose="020B0604020202020204" pitchFamily="34" charset="0"/>
              <a:buChar char="•"/>
            </a:pPr>
            <a:r>
              <a:rPr lang="en-GB" sz="2000" dirty="0">
                <a:latin typeface="Klavika Regular"/>
              </a:rPr>
              <a:t>Common back-end across multiple APIs and platforms</a:t>
            </a:r>
          </a:p>
          <a:p>
            <a:pPr marL="342900" indent="-342900">
              <a:buFont typeface="Arial" panose="020B0604020202020204" pitchFamily="34" charset="0"/>
              <a:buChar char="•"/>
            </a:pPr>
            <a:r>
              <a:rPr lang="en-GB" sz="2000" dirty="0">
                <a:latin typeface="Klavika Regular"/>
              </a:rPr>
              <a:t>Ease integration – </a:t>
            </a:r>
            <a:r>
              <a:rPr lang="en-GB" sz="2000" b="1" dirty="0">
                <a:latin typeface="Klavika Regular"/>
              </a:rPr>
              <a:t>can be ported to other Consoles</a:t>
            </a:r>
          </a:p>
          <a:p>
            <a:pPr marL="342900" indent="-342900">
              <a:buChar char="•"/>
            </a:pPr>
            <a:r>
              <a:rPr lang="en-GB" sz="2000" dirty="0">
                <a:latin typeface="Klavika Regular"/>
              </a:rPr>
              <a:t>API supported</a:t>
            </a:r>
          </a:p>
          <a:p>
            <a:pPr marL="857250" lvl="2" indent="-169545">
              <a:buFont typeface="Arial" pitchFamily="2" charset="2"/>
              <a:buChar char="•"/>
            </a:pPr>
            <a:r>
              <a:rPr lang="en-GB" sz="1950" dirty="0">
                <a:latin typeface="Klavika Regular"/>
              </a:rPr>
              <a:t>DX12</a:t>
            </a:r>
          </a:p>
          <a:p>
            <a:pPr marL="857250" lvl="2" indent="-169545">
              <a:buFont typeface="Arial" pitchFamily="2" charset="2"/>
              <a:buChar char="•"/>
            </a:pPr>
            <a:r>
              <a:rPr lang="en-GB" sz="1950" dirty="0">
                <a:latin typeface="Klavika Regular"/>
              </a:rPr>
              <a:t>Vulkan</a:t>
            </a:r>
          </a:p>
          <a:p>
            <a:pPr marL="857250" lvl="2" indent="-169545">
              <a:buFont typeface="Arial" pitchFamily="2" charset="2"/>
              <a:buChar char="•"/>
            </a:pPr>
            <a:r>
              <a:rPr lang="en-GB" sz="1950" dirty="0">
                <a:latin typeface="Klavika Regular"/>
              </a:rPr>
              <a:t>Microsoft Xbox 	</a:t>
            </a:r>
          </a:p>
          <a:p>
            <a:pPr marL="857250" lvl="2" indent="-169545">
              <a:buFont typeface="Arial" pitchFamily="2" charset="2"/>
              <a:buChar char="•"/>
            </a:pPr>
            <a:r>
              <a:rPr lang="en-GB" sz="1950" dirty="0">
                <a:latin typeface="Klavika Regular"/>
              </a:rPr>
              <a:t>Unreal Engine 4.26 &amp; 4.27</a:t>
            </a:r>
          </a:p>
          <a:p>
            <a:pPr marL="857250" lvl="2" indent="-169545">
              <a:buFont typeface="Arial" pitchFamily="2" charset="2"/>
              <a:buChar char="•"/>
            </a:pPr>
            <a:r>
              <a:rPr lang="en-GB" sz="1950" dirty="0">
                <a:latin typeface="Klavika Regular"/>
              </a:rPr>
              <a:t>Unreal Engine 5</a:t>
            </a:r>
          </a:p>
          <a:p>
            <a:pPr marL="857250" lvl="2" indent="-169545">
              <a:buFont typeface="Arial" pitchFamily="2" charset="2"/>
              <a:buChar char="•"/>
            </a:pPr>
            <a:r>
              <a:rPr lang="en-GB" sz="1950" dirty="0">
                <a:latin typeface="Klavika Regular"/>
              </a:rPr>
              <a:t>DX11 (available on demand)</a:t>
            </a:r>
            <a:endParaRPr lang="en-GB" sz="1950" dirty="0"/>
          </a:p>
        </p:txBody>
      </p:sp>
      <p:sp>
        <p:nvSpPr>
          <p:cNvPr id="4" name="Rectangle 3">
            <a:extLst>
              <a:ext uri="{FF2B5EF4-FFF2-40B4-BE49-F238E27FC236}">
                <a16:creationId xmlns:a16="http://schemas.microsoft.com/office/drawing/2014/main" id="{DAB2375C-A60F-B160-6AEF-0307C4B9E1B4}"/>
              </a:ext>
            </a:extLst>
          </p:cNvPr>
          <p:cNvSpPr/>
          <p:nvPr/>
        </p:nvSpPr>
        <p:spPr>
          <a:xfrm>
            <a:off x="10163748" y="2319508"/>
            <a:ext cx="822991" cy="65295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bg1"/>
                </a:solidFill>
              </a:rPr>
              <a:t>Real applications</a:t>
            </a:r>
          </a:p>
        </p:txBody>
      </p:sp>
      <p:sp>
        <p:nvSpPr>
          <p:cNvPr id="5" name="Rectangle 4">
            <a:extLst>
              <a:ext uri="{FF2B5EF4-FFF2-40B4-BE49-F238E27FC236}">
                <a16:creationId xmlns:a16="http://schemas.microsoft.com/office/drawing/2014/main" id="{1A9A94A4-7B12-B6B0-AB24-C4E948E52063}"/>
              </a:ext>
            </a:extLst>
          </p:cNvPr>
          <p:cNvSpPr/>
          <p:nvPr/>
        </p:nvSpPr>
        <p:spPr>
          <a:xfrm>
            <a:off x="10088256" y="2259613"/>
            <a:ext cx="822991" cy="65295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bg1"/>
                </a:solidFill>
              </a:rPr>
              <a:t>Real applications</a:t>
            </a:r>
          </a:p>
        </p:txBody>
      </p:sp>
      <p:sp>
        <p:nvSpPr>
          <p:cNvPr id="6" name="Rectangle 5">
            <a:extLst>
              <a:ext uri="{FF2B5EF4-FFF2-40B4-BE49-F238E27FC236}">
                <a16:creationId xmlns:a16="http://schemas.microsoft.com/office/drawing/2014/main" id="{6D4F592F-9151-8527-490E-846C7295745E}"/>
              </a:ext>
            </a:extLst>
          </p:cNvPr>
          <p:cNvSpPr/>
          <p:nvPr/>
        </p:nvSpPr>
        <p:spPr>
          <a:xfrm>
            <a:off x="10012765" y="2199718"/>
            <a:ext cx="822991" cy="65295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bg1"/>
                </a:solidFill>
              </a:rPr>
              <a:t>Real applications</a:t>
            </a:r>
          </a:p>
        </p:txBody>
      </p:sp>
      <p:sp>
        <p:nvSpPr>
          <p:cNvPr id="7" name="Rectangle 6">
            <a:extLst>
              <a:ext uri="{FF2B5EF4-FFF2-40B4-BE49-F238E27FC236}">
                <a16:creationId xmlns:a16="http://schemas.microsoft.com/office/drawing/2014/main" id="{15EED196-8B0B-0EE6-B1BA-B51457D5E026}"/>
              </a:ext>
            </a:extLst>
          </p:cNvPr>
          <p:cNvSpPr/>
          <p:nvPr/>
        </p:nvSpPr>
        <p:spPr>
          <a:xfrm>
            <a:off x="9937273" y="2139823"/>
            <a:ext cx="822991" cy="65295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bg1"/>
                </a:solidFill>
              </a:rPr>
              <a:t>Real applications</a:t>
            </a:r>
          </a:p>
        </p:txBody>
      </p:sp>
      <p:sp>
        <p:nvSpPr>
          <p:cNvPr id="8" name="Rectangle 7">
            <a:extLst>
              <a:ext uri="{FF2B5EF4-FFF2-40B4-BE49-F238E27FC236}">
                <a16:creationId xmlns:a16="http://schemas.microsoft.com/office/drawing/2014/main" id="{D0DBFB0C-58CF-9EF9-164A-B68E12D0CFA3}"/>
              </a:ext>
            </a:extLst>
          </p:cNvPr>
          <p:cNvSpPr/>
          <p:nvPr/>
        </p:nvSpPr>
        <p:spPr>
          <a:xfrm>
            <a:off x="9861782" y="2079930"/>
            <a:ext cx="822991" cy="65295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solidFill>
                  <a:schemeClr val="bg1"/>
                </a:solidFill>
              </a:rPr>
              <a:t>Real applications</a:t>
            </a:r>
          </a:p>
        </p:txBody>
      </p:sp>
      <p:sp>
        <p:nvSpPr>
          <p:cNvPr id="9" name="Rectangle 8">
            <a:extLst>
              <a:ext uri="{FF2B5EF4-FFF2-40B4-BE49-F238E27FC236}">
                <a16:creationId xmlns:a16="http://schemas.microsoft.com/office/drawing/2014/main" id="{149D95CF-040A-B244-4B69-7D580A8E32C3}"/>
              </a:ext>
            </a:extLst>
          </p:cNvPr>
          <p:cNvSpPr/>
          <p:nvPr/>
        </p:nvSpPr>
        <p:spPr>
          <a:xfrm>
            <a:off x="8362063" y="2014205"/>
            <a:ext cx="822991" cy="65295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800" dirty="0">
                <a:solidFill>
                  <a:schemeClr val="bg1"/>
                </a:solidFill>
                <a:latin typeface="Klavika Regular"/>
              </a:rPr>
              <a:t>Sample</a:t>
            </a:r>
          </a:p>
        </p:txBody>
      </p:sp>
      <p:cxnSp>
        <p:nvCxnSpPr>
          <p:cNvPr id="10" name="Straight Arrow Connector 9">
            <a:extLst>
              <a:ext uri="{FF2B5EF4-FFF2-40B4-BE49-F238E27FC236}">
                <a16:creationId xmlns:a16="http://schemas.microsoft.com/office/drawing/2014/main" id="{EC9ECCF2-4F0B-9381-4344-37E4EE4DAE9A}"/>
              </a:ext>
            </a:extLst>
          </p:cNvPr>
          <p:cNvCxnSpPr>
            <a:cxnSpLocks/>
          </p:cNvCxnSpPr>
          <p:nvPr/>
        </p:nvCxnSpPr>
        <p:spPr>
          <a:xfrm flipV="1">
            <a:off x="7736388" y="2340684"/>
            <a:ext cx="625675" cy="987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6CF0965-41BB-96C0-B685-F6C4E7A0CF5D}"/>
              </a:ext>
            </a:extLst>
          </p:cNvPr>
          <p:cNvSpPr/>
          <p:nvPr/>
        </p:nvSpPr>
        <p:spPr>
          <a:xfrm>
            <a:off x="8362063" y="2775217"/>
            <a:ext cx="822991" cy="65295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800" dirty="0">
                <a:solidFill>
                  <a:schemeClr val="bg1"/>
                </a:solidFill>
                <a:latin typeface="Klavika Regular"/>
              </a:rPr>
              <a:t>XBOX</a:t>
            </a:r>
          </a:p>
          <a:p>
            <a:pPr algn="ctr"/>
            <a:r>
              <a:rPr lang="en-GB" sz="800" dirty="0">
                <a:solidFill>
                  <a:schemeClr val="bg1"/>
                </a:solidFill>
                <a:latin typeface="Klavika Regular"/>
              </a:rPr>
              <a:t>Sample</a:t>
            </a:r>
          </a:p>
        </p:txBody>
      </p:sp>
      <p:cxnSp>
        <p:nvCxnSpPr>
          <p:cNvPr id="12" name="Straight Arrow Connector 11">
            <a:extLst>
              <a:ext uri="{FF2B5EF4-FFF2-40B4-BE49-F238E27FC236}">
                <a16:creationId xmlns:a16="http://schemas.microsoft.com/office/drawing/2014/main" id="{B045C59C-E386-D95B-DFB0-7BAAE4896281}"/>
              </a:ext>
            </a:extLst>
          </p:cNvPr>
          <p:cNvCxnSpPr>
            <a:cxnSpLocks/>
          </p:cNvCxnSpPr>
          <p:nvPr/>
        </p:nvCxnSpPr>
        <p:spPr>
          <a:xfrm>
            <a:off x="7736388" y="2350563"/>
            <a:ext cx="625675" cy="75113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E389E39-9C08-D35B-77FB-5EB70ACF01EF}"/>
              </a:ext>
            </a:extLst>
          </p:cNvPr>
          <p:cNvSpPr/>
          <p:nvPr/>
        </p:nvSpPr>
        <p:spPr>
          <a:xfrm>
            <a:off x="9786290" y="2020034"/>
            <a:ext cx="822991" cy="65295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800" dirty="0">
                <a:solidFill>
                  <a:schemeClr val="bg1"/>
                </a:solidFill>
                <a:latin typeface="Klavika Regular"/>
              </a:rPr>
              <a:t>Real applications</a:t>
            </a:r>
          </a:p>
        </p:txBody>
      </p:sp>
      <p:cxnSp>
        <p:nvCxnSpPr>
          <p:cNvPr id="14" name="Straight Arrow Connector 13">
            <a:extLst>
              <a:ext uri="{FF2B5EF4-FFF2-40B4-BE49-F238E27FC236}">
                <a16:creationId xmlns:a16="http://schemas.microsoft.com/office/drawing/2014/main" id="{1FD58D84-7008-0638-6468-28DA295AD559}"/>
              </a:ext>
            </a:extLst>
          </p:cNvPr>
          <p:cNvCxnSpPr>
            <a:cxnSpLocks/>
          </p:cNvCxnSpPr>
          <p:nvPr/>
        </p:nvCxnSpPr>
        <p:spPr>
          <a:xfrm>
            <a:off x="9185054" y="2340684"/>
            <a:ext cx="601236" cy="582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F0B3C3F-CF0E-59C2-FA2E-C9D69758DFD3}"/>
              </a:ext>
            </a:extLst>
          </p:cNvPr>
          <p:cNvSpPr/>
          <p:nvPr/>
        </p:nvSpPr>
        <p:spPr>
          <a:xfrm>
            <a:off x="8362063" y="1253192"/>
            <a:ext cx="822991" cy="65295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800" dirty="0">
                <a:solidFill>
                  <a:schemeClr val="bg1"/>
                </a:solidFill>
                <a:latin typeface="Klavika Regular"/>
              </a:rPr>
              <a:t>UE Plugin</a:t>
            </a:r>
          </a:p>
        </p:txBody>
      </p:sp>
      <p:cxnSp>
        <p:nvCxnSpPr>
          <p:cNvPr id="16" name="Straight Arrow Connector 15">
            <a:extLst>
              <a:ext uri="{FF2B5EF4-FFF2-40B4-BE49-F238E27FC236}">
                <a16:creationId xmlns:a16="http://schemas.microsoft.com/office/drawing/2014/main" id="{8C7E047D-3876-99F1-CB3A-B4960D99BE16}"/>
              </a:ext>
            </a:extLst>
          </p:cNvPr>
          <p:cNvCxnSpPr>
            <a:cxnSpLocks/>
          </p:cNvCxnSpPr>
          <p:nvPr/>
        </p:nvCxnSpPr>
        <p:spPr>
          <a:xfrm flipV="1">
            <a:off x="7736388" y="1579671"/>
            <a:ext cx="625675" cy="77089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F6D28C4-7494-4A32-FB92-E9F233BD5FC6}"/>
              </a:ext>
            </a:extLst>
          </p:cNvPr>
          <p:cNvSpPr/>
          <p:nvPr/>
        </p:nvSpPr>
        <p:spPr>
          <a:xfrm>
            <a:off x="8362062" y="492179"/>
            <a:ext cx="822991" cy="65295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800" dirty="0">
                <a:solidFill>
                  <a:schemeClr val="bg1"/>
                </a:solidFill>
                <a:latin typeface="Klavika Regular"/>
              </a:rPr>
              <a:t>Games</a:t>
            </a:r>
          </a:p>
        </p:txBody>
      </p:sp>
      <p:cxnSp>
        <p:nvCxnSpPr>
          <p:cNvPr id="19" name="Straight Arrow Connector 18">
            <a:extLst>
              <a:ext uri="{FF2B5EF4-FFF2-40B4-BE49-F238E27FC236}">
                <a16:creationId xmlns:a16="http://schemas.microsoft.com/office/drawing/2014/main" id="{A6AEF44E-FEBE-9112-6C8A-1FB8142C6BD0}"/>
              </a:ext>
            </a:extLst>
          </p:cNvPr>
          <p:cNvCxnSpPr>
            <a:cxnSpLocks/>
          </p:cNvCxnSpPr>
          <p:nvPr/>
        </p:nvCxnSpPr>
        <p:spPr>
          <a:xfrm flipV="1">
            <a:off x="7736388" y="818658"/>
            <a:ext cx="625674" cy="153190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C7204AD1-BE9A-806F-A3B3-AE75D50C5EC5}"/>
              </a:ext>
            </a:extLst>
          </p:cNvPr>
          <p:cNvSpPr/>
          <p:nvPr/>
        </p:nvSpPr>
        <p:spPr>
          <a:xfrm>
            <a:off x="6913397" y="2024084"/>
            <a:ext cx="822991" cy="652957"/>
          </a:xfrm>
          <a:prstGeom prst="rect">
            <a:avLst/>
          </a:prstGeom>
          <a:solidFill>
            <a:srgbClr val="00B050"/>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GB" sz="800" dirty="0">
                <a:solidFill>
                  <a:schemeClr val="bg1"/>
                </a:solidFill>
                <a:latin typeface="Klavika Regular"/>
              </a:rPr>
              <a:t>FSR 2 API</a:t>
            </a:r>
          </a:p>
        </p:txBody>
      </p:sp>
      <p:grpSp>
        <p:nvGrpSpPr>
          <p:cNvPr id="22" name="Group 21">
            <a:extLst>
              <a:ext uri="{FF2B5EF4-FFF2-40B4-BE49-F238E27FC236}">
                <a16:creationId xmlns:a16="http://schemas.microsoft.com/office/drawing/2014/main" id="{8EADE11D-2DF4-AAA7-C32C-F982C9855AE7}"/>
              </a:ext>
            </a:extLst>
          </p:cNvPr>
          <p:cNvGrpSpPr/>
          <p:nvPr/>
        </p:nvGrpSpPr>
        <p:grpSpPr>
          <a:xfrm>
            <a:off x="6926413" y="3923537"/>
            <a:ext cx="3694287" cy="1750160"/>
            <a:chOff x="573052" y="3639573"/>
            <a:chExt cx="6726469" cy="1177136"/>
          </a:xfrm>
        </p:grpSpPr>
        <p:sp>
          <p:nvSpPr>
            <p:cNvPr id="23" name="Rectangle 22">
              <a:extLst>
                <a:ext uri="{FF2B5EF4-FFF2-40B4-BE49-F238E27FC236}">
                  <a16:creationId xmlns:a16="http://schemas.microsoft.com/office/drawing/2014/main" id="{0357C7F6-2B75-56FD-AF2F-8F658D0C169E}"/>
                </a:ext>
              </a:extLst>
            </p:cNvPr>
            <p:cNvSpPr/>
            <p:nvPr/>
          </p:nvSpPr>
          <p:spPr>
            <a:xfrm>
              <a:off x="573052" y="3942222"/>
              <a:ext cx="6726469" cy="268882"/>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100" dirty="0">
                  <a:solidFill>
                    <a:schemeClr val="bg1"/>
                  </a:solidFill>
                  <a:latin typeface="Klavika Regular"/>
                </a:rPr>
                <a:t>FidelityFX API</a:t>
              </a:r>
            </a:p>
          </p:txBody>
        </p:sp>
        <p:sp>
          <p:nvSpPr>
            <p:cNvPr id="24" name="Rectangle 23">
              <a:extLst>
                <a:ext uri="{FF2B5EF4-FFF2-40B4-BE49-F238E27FC236}">
                  <a16:creationId xmlns:a16="http://schemas.microsoft.com/office/drawing/2014/main" id="{CCBF1594-0977-CFD3-8AAF-D8A5257F7F5F}"/>
                </a:ext>
              </a:extLst>
            </p:cNvPr>
            <p:cNvSpPr/>
            <p:nvPr/>
          </p:nvSpPr>
          <p:spPr>
            <a:xfrm>
              <a:off x="1918567" y="4547827"/>
              <a:ext cx="1315474" cy="268882"/>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100" dirty="0">
                  <a:solidFill>
                    <a:schemeClr val="bg1"/>
                  </a:solidFill>
                  <a:latin typeface="Klavika Regular"/>
                </a:rPr>
                <a:t>DX12 API</a:t>
              </a:r>
            </a:p>
          </p:txBody>
        </p:sp>
        <p:sp>
          <p:nvSpPr>
            <p:cNvPr id="25" name="Rectangle 24">
              <a:extLst>
                <a:ext uri="{FF2B5EF4-FFF2-40B4-BE49-F238E27FC236}">
                  <a16:creationId xmlns:a16="http://schemas.microsoft.com/office/drawing/2014/main" id="{6699856D-3402-3871-37E1-65F7DCB9F35A}"/>
                </a:ext>
              </a:extLst>
            </p:cNvPr>
            <p:cNvSpPr/>
            <p:nvPr/>
          </p:nvSpPr>
          <p:spPr>
            <a:xfrm>
              <a:off x="573052" y="3639573"/>
              <a:ext cx="6726469" cy="268882"/>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dirty="0">
                  <a:solidFill>
                    <a:schemeClr val="bg1"/>
                  </a:solidFill>
                  <a:latin typeface="Klavika Regular"/>
                </a:rPr>
                <a:t>Application</a:t>
              </a:r>
            </a:p>
          </p:txBody>
        </p:sp>
        <p:sp>
          <p:nvSpPr>
            <p:cNvPr id="26" name="Rectangle 25">
              <a:extLst>
                <a:ext uri="{FF2B5EF4-FFF2-40B4-BE49-F238E27FC236}">
                  <a16:creationId xmlns:a16="http://schemas.microsoft.com/office/drawing/2014/main" id="{102E0F6B-7A21-992A-F8CF-8B6E1669B20B}"/>
                </a:ext>
              </a:extLst>
            </p:cNvPr>
            <p:cNvSpPr/>
            <p:nvPr/>
          </p:nvSpPr>
          <p:spPr>
            <a:xfrm>
              <a:off x="3256938" y="4547827"/>
              <a:ext cx="1315474" cy="268882"/>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100" dirty="0">
                  <a:solidFill>
                    <a:schemeClr val="bg1"/>
                  </a:solidFill>
                  <a:latin typeface="Klavika Regular"/>
                </a:rPr>
                <a:t>Vulkan API</a:t>
              </a:r>
            </a:p>
          </p:txBody>
        </p:sp>
        <p:sp>
          <p:nvSpPr>
            <p:cNvPr id="27" name="Rectangle 26">
              <a:extLst>
                <a:ext uri="{FF2B5EF4-FFF2-40B4-BE49-F238E27FC236}">
                  <a16:creationId xmlns:a16="http://schemas.microsoft.com/office/drawing/2014/main" id="{DB083E3E-6345-F6C0-A3A1-468DDE61ABF3}"/>
                </a:ext>
              </a:extLst>
            </p:cNvPr>
            <p:cNvSpPr/>
            <p:nvPr/>
          </p:nvSpPr>
          <p:spPr>
            <a:xfrm>
              <a:off x="573052" y="4547827"/>
              <a:ext cx="1315474" cy="268882"/>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100" dirty="0">
                  <a:solidFill>
                    <a:schemeClr val="bg1"/>
                  </a:solidFill>
                  <a:latin typeface="Klavika Regular"/>
                </a:rPr>
                <a:t>XBOX API</a:t>
              </a:r>
            </a:p>
          </p:txBody>
        </p:sp>
        <p:sp>
          <p:nvSpPr>
            <p:cNvPr id="28" name="Rectangle 27">
              <a:extLst>
                <a:ext uri="{FF2B5EF4-FFF2-40B4-BE49-F238E27FC236}">
                  <a16:creationId xmlns:a16="http://schemas.microsoft.com/office/drawing/2014/main" id="{FF694871-94BB-AE16-950B-2ABC28BF24AB}"/>
                </a:ext>
              </a:extLst>
            </p:cNvPr>
            <p:cNvSpPr/>
            <p:nvPr/>
          </p:nvSpPr>
          <p:spPr>
            <a:xfrm>
              <a:off x="4612589" y="4547827"/>
              <a:ext cx="1315474" cy="268882"/>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100" dirty="0">
                  <a:solidFill>
                    <a:schemeClr val="bg1"/>
                  </a:solidFill>
                  <a:latin typeface="Klavika Regular"/>
                </a:rPr>
                <a:t>UE RHI API</a:t>
              </a:r>
            </a:p>
          </p:txBody>
        </p:sp>
        <p:sp>
          <p:nvSpPr>
            <p:cNvPr id="29" name="Rectangle 28">
              <a:extLst>
                <a:ext uri="{FF2B5EF4-FFF2-40B4-BE49-F238E27FC236}">
                  <a16:creationId xmlns:a16="http://schemas.microsoft.com/office/drawing/2014/main" id="{676C296D-E475-B07B-3096-87DFB5BFCC05}"/>
                </a:ext>
              </a:extLst>
            </p:cNvPr>
            <p:cNvSpPr/>
            <p:nvPr/>
          </p:nvSpPr>
          <p:spPr>
            <a:xfrm>
              <a:off x="5984047" y="4547827"/>
              <a:ext cx="1315474" cy="268882"/>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100" dirty="0">
                  <a:solidFill>
                    <a:schemeClr val="bg1"/>
                  </a:solidFill>
                  <a:latin typeface="Klavika Regular"/>
                </a:rPr>
                <a:t>DX11 API</a:t>
              </a:r>
            </a:p>
          </p:txBody>
        </p:sp>
        <p:sp>
          <p:nvSpPr>
            <p:cNvPr id="30" name="Rectangle 29">
              <a:extLst>
                <a:ext uri="{FF2B5EF4-FFF2-40B4-BE49-F238E27FC236}">
                  <a16:creationId xmlns:a16="http://schemas.microsoft.com/office/drawing/2014/main" id="{2386CF09-4728-056E-D2D5-ACF52AA586A4}"/>
                </a:ext>
              </a:extLst>
            </p:cNvPr>
            <p:cNvSpPr/>
            <p:nvPr/>
          </p:nvSpPr>
          <p:spPr>
            <a:xfrm>
              <a:off x="573052" y="4245178"/>
              <a:ext cx="6726469" cy="268882"/>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100" dirty="0">
                  <a:solidFill>
                    <a:schemeClr val="bg1"/>
                  </a:solidFill>
                  <a:latin typeface="Klavika Regular"/>
                </a:rPr>
                <a:t>Backend Interface</a:t>
              </a:r>
            </a:p>
          </p:txBody>
        </p:sp>
      </p:grpSp>
    </p:spTree>
    <p:extLst>
      <p:ext uri="{BB962C8B-B14F-4D97-AF65-F5344CB8AC3E}">
        <p14:creationId xmlns:p14="http://schemas.microsoft.com/office/powerpoint/2010/main" val="414676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55349-C16E-8854-2017-6EC636647762}"/>
              </a:ext>
            </a:extLst>
          </p:cNvPr>
          <p:cNvSpPr>
            <a:spLocks noGrp="1"/>
          </p:cNvSpPr>
          <p:nvPr>
            <p:ph type="title"/>
          </p:nvPr>
        </p:nvSpPr>
        <p:spPr/>
        <p:txBody>
          <a:bodyPr/>
          <a:lstStyle/>
          <a:p>
            <a:r>
              <a:rPr lang="en-US" sz="3550" dirty="0">
                <a:latin typeface="Klavika Regular"/>
              </a:rPr>
              <a:t>Shader PERMUTATIONS</a:t>
            </a:r>
            <a:endParaRPr lang="en-GB" dirty="0">
              <a:latin typeface="Klavika Regular" panose="020B0506040000020004" pitchFamily="34" charset="0"/>
            </a:endParaRPr>
          </a:p>
        </p:txBody>
      </p:sp>
      <p:sp>
        <p:nvSpPr>
          <p:cNvPr id="3" name="Text Placeholder 2">
            <a:extLst>
              <a:ext uri="{FF2B5EF4-FFF2-40B4-BE49-F238E27FC236}">
                <a16:creationId xmlns:a16="http://schemas.microsoft.com/office/drawing/2014/main" id="{4E10BDC7-0F53-3AA7-F1C3-582E05A31351}"/>
              </a:ext>
            </a:extLst>
          </p:cNvPr>
          <p:cNvSpPr>
            <a:spLocks noGrp="1"/>
          </p:cNvSpPr>
          <p:nvPr>
            <p:ph type="body" sz="quarter" idx="10"/>
          </p:nvPr>
        </p:nvSpPr>
        <p:spPr>
          <a:xfrm>
            <a:off x="491768" y="1281866"/>
            <a:ext cx="11192232" cy="4780512"/>
          </a:xfrm>
        </p:spPr>
        <p:txBody>
          <a:bodyPr vert="horz" lIns="0" tIns="45720" rIns="0" bIns="45720" rtlCol="0" anchor="t">
            <a:normAutofit/>
          </a:bodyPr>
          <a:lstStyle/>
          <a:p>
            <a:pPr marL="342900" indent="-342900">
              <a:buFont typeface="Arial" panose="020B0604020202020204" pitchFamily="34" charset="0"/>
              <a:buChar char="•"/>
            </a:pPr>
            <a:r>
              <a:rPr lang="en-US" sz="2000" dirty="0">
                <a:latin typeface="Klavika Regular"/>
              </a:rPr>
              <a:t>Precompiled using </a:t>
            </a:r>
            <a:r>
              <a:rPr lang="en-US" sz="2000" dirty="0" err="1">
                <a:latin typeface="Klavika Regular"/>
              </a:rPr>
              <a:t>ffx-sc</a:t>
            </a:r>
            <a:endParaRPr lang="en-US" sz="2000" dirty="0">
              <a:latin typeface="Klavika Regular"/>
            </a:endParaRPr>
          </a:p>
          <a:p>
            <a:pPr marL="342900" indent="-342900">
              <a:buFont typeface="Arial" panose="020B0604020202020204" pitchFamily="34" charset="0"/>
              <a:buChar char="•"/>
            </a:pPr>
            <a:endParaRPr lang="en-US" sz="2000" dirty="0">
              <a:latin typeface="Klavika Regular"/>
            </a:endParaRPr>
          </a:p>
          <a:p>
            <a:pPr marL="342900" indent="-342900">
              <a:buFont typeface="Arial" panose="020B0604020202020204" pitchFamily="34" charset="0"/>
              <a:buChar char="•"/>
            </a:pPr>
            <a:r>
              <a:rPr lang="en-US" sz="2000" dirty="0">
                <a:latin typeface="Klavika Regular"/>
              </a:rPr>
              <a:t>An offline shader permutation builder with DXC, FXC and </a:t>
            </a:r>
            <a:r>
              <a:rPr lang="en-US" sz="2000" dirty="0" err="1">
                <a:latin typeface="Klavika Regular"/>
              </a:rPr>
              <a:t>glslang</a:t>
            </a:r>
            <a:r>
              <a:rPr lang="en-US" sz="2000" dirty="0">
                <a:latin typeface="Klavika Regular"/>
              </a:rPr>
              <a:t> backends</a:t>
            </a:r>
          </a:p>
          <a:p>
            <a:pPr marL="342900" indent="-342900">
              <a:buFont typeface="Arial" panose="020B0604020202020204" pitchFamily="34" charset="0"/>
              <a:buChar char="•"/>
            </a:pPr>
            <a:endParaRPr lang="en-US" sz="2000" dirty="0">
              <a:latin typeface="Klavika Regular"/>
            </a:endParaRPr>
          </a:p>
          <a:p>
            <a:pPr marL="342900" indent="-342900">
              <a:buFont typeface="Arial" panose="020B0604020202020204" pitchFamily="34" charset="0"/>
              <a:buChar char="•"/>
            </a:pPr>
            <a:r>
              <a:rPr lang="en-US" sz="2000" dirty="0">
                <a:latin typeface="Klavika Regular"/>
              </a:rPr>
              <a:t>Takes in a list of defines to generate permutations from</a:t>
            </a:r>
          </a:p>
          <a:p>
            <a:pPr marL="1200150" lvl="2" indent="-157480">
              <a:buFont typeface="Arial" panose="020B0604020202020204" pitchFamily="34" charset="0"/>
              <a:buChar char="•"/>
            </a:pPr>
            <a:r>
              <a:rPr lang="en-US" dirty="0">
                <a:latin typeface="Klavika Regular"/>
              </a:rPr>
              <a:t>Prevents duplicate permutations</a:t>
            </a:r>
          </a:p>
          <a:p>
            <a:pPr marL="342900" indent="-342900">
              <a:buFont typeface="Arial" panose="020B0604020202020204" pitchFamily="34" charset="0"/>
              <a:buChar char="•"/>
            </a:pPr>
            <a:endParaRPr lang="en-US" sz="2000" dirty="0">
              <a:latin typeface="Klavika Regular"/>
            </a:endParaRPr>
          </a:p>
          <a:p>
            <a:pPr marL="342900" indent="-342900">
              <a:buFont typeface="Arial" panose="020B0604020202020204" pitchFamily="34" charset="0"/>
              <a:buChar char="•"/>
            </a:pPr>
            <a:r>
              <a:rPr lang="en-US" sz="2000" dirty="0">
                <a:latin typeface="Klavika Regular"/>
              </a:rPr>
              <a:t>Outputs DXIL/DXBC/SPRIV embedded into C headers</a:t>
            </a:r>
          </a:p>
          <a:p>
            <a:pPr marL="1200150" lvl="2" indent="-157480">
              <a:buFont typeface="Arial" panose="020B0604020202020204" pitchFamily="34" charset="0"/>
              <a:buChar char="•"/>
            </a:pPr>
            <a:r>
              <a:rPr lang="en-US" dirty="0">
                <a:latin typeface="Klavika Regular"/>
              </a:rPr>
              <a:t>Embedded into the FSR 2 libs</a:t>
            </a:r>
          </a:p>
          <a:p>
            <a:pPr marL="342900" indent="-342900">
              <a:buFont typeface="Arial" panose="020B0604020202020204" pitchFamily="34" charset="0"/>
              <a:buChar char="•"/>
            </a:pPr>
            <a:endParaRPr lang="en-US" sz="2000" dirty="0">
              <a:latin typeface="Klavika Regular"/>
            </a:endParaRPr>
          </a:p>
          <a:p>
            <a:pPr marL="342900" indent="-342900">
              <a:buFont typeface="Arial" panose="020B0604020202020204" pitchFamily="34" charset="0"/>
              <a:buChar char="•"/>
            </a:pPr>
            <a:r>
              <a:rPr lang="en-US" sz="2000" dirty="0">
                <a:latin typeface="Klavika Regular"/>
              </a:rPr>
              <a:t>Generates reflection data used for binding resources</a:t>
            </a:r>
          </a:p>
          <a:p>
            <a:pPr marL="342900" indent="-342900">
              <a:buFont typeface="Arial" panose="020B0604020202020204" pitchFamily="34" charset="0"/>
              <a:buChar char="•"/>
            </a:pPr>
            <a:endParaRPr lang="en-US" dirty="0">
              <a:latin typeface="Klavika Regular"/>
            </a:endParaRPr>
          </a:p>
          <a:p>
            <a:pPr marL="342900" indent="-342900">
              <a:buFont typeface="Arial" panose="020B0604020202020204" pitchFamily="34" charset="0"/>
              <a:buChar char="•"/>
            </a:pPr>
            <a:endParaRPr lang="en-US" dirty="0">
              <a:latin typeface="Klavika Regular"/>
            </a:endParaRPr>
          </a:p>
          <a:p>
            <a:pPr marL="1143000" lvl="1" indent="-169545"/>
            <a:endParaRPr lang="en-US" sz="1650">
              <a:latin typeface="Klavika Regular"/>
            </a:endParaRPr>
          </a:p>
          <a:p>
            <a:pPr marL="886460"/>
            <a:endParaRPr lang="en-US">
              <a:latin typeface="Klavika Regular"/>
            </a:endParaRPr>
          </a:p>
          <a:p>
            <a:pPr marL="342900" indent="-342900">
              <a:buChar char="•"/>
            </a:pPr>
            <a:endParaRPr lang="en-GB"/>
          </a:p>
        </p:txBody>
      </p:sp>
    </p:spTree>
    <p:extLst>
      <p:ext uri="{BB962C8B-B14F-4D97-AF65-F5344CB8AC3E}">
        <p14:creationId xmlns:p14="http://schemas.microsoft.com/office/powerpoint/2010/main" val="80697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1DB45-F367-4D30-8DF2-3CE13EB1BC4E}"/>
              </a:ext>
            </a:extLst>
          </p:cNvPr>
          <p:cNvSpPr>
            <a:spLocks noGrp="1"/>
          </p:cNvSpPr>
          <p:nvPr>
            <p:ph type="title"/>
          </p:nvPr>
        </p:nvSpPr>
        <p:spPr>
          <a:xfrm>
            <a:off x="391236" y="232769"/>
            <a:ext cx="11409528" cy="1041171"/>
          </a:xfrm>
        </p:spPr>
        <p:txBody>
          <a:bodyPr/>
          <a:lstStyle/>
          <a:p>
            <a:r>
              <a:rPr lang="en-GB" dirty="0" err="1">
                <a:latin typeface="Klavika Regular" panose="020B0506040000020004" pitchFamily="34" charset="0"/>
              </a:rPr>
              <a:t>fidelityfx</a:t>
            </a:r>
            <a:r>
              <a:rPr lang="en-GB" dirty="0">
                <a:latin typeface="Klavika Regular" panose="020B0506040000020004" pitchFamily="34" charset="0"/>
              </a:rPr>
              <a:t> super resolution 2</a:t>
            </a:r>
            <a:endParaRPr lang="en-US" dirty="0">
              <a:latin typeface="Klavika Regular" panose="020B0506040000020004" pitchFamily="34" charset="0"/>
            </a:endParaRPr>
          </a:p>
        </p:txBody>
      </p:sp>
      <p:sp>
        <p:nvSpPr>
          <p:cNvPr id="13" name="Content Placeholder 1">
            <a:extLst>
              <a:ext uri="{FF2B5EF4-FFF2-40B4-BE49-F238E27FC236}">
                <a16:creationId xmlns:a16="http://schemas.microsoft.com/office/drawing/2014/main" id="{181787CE-FF7D-4A80-89FF-34858EDA8458}"/>
              </a:ext>
            </a:extLst>
          </p:cNvPr>
          <p:cNvSpPr txBox="1">
            <a:spLocks/>
          </p:cNvSpPr>
          <p:nvPr/>
        </p:nvSpPr>
        <p:spPr>
          <a:xfrm>
            <a:off x="341487" y="1273941"/>
            <a:ext cx="11552032" cy="2462750"/>
          </a:xfrm>
          <a:prstGeom prst="rect">
            <a:avLst/>
          </a:prstGeom>
        </p:spPr>
        <p:txBody>
          <a:bodyPr vert="horz" lIns="91440" tIns="45720" rIns="91440" bIns="45720" rtlCol="0" anchor="t">
            <a:normAutofit lnSpcReduction="10000"/>
          </a:bodyPr>
          <a:lstStyle>
            <a:lvl1pPr marL="342900" indent="-342900" algn="l" defTabSz="914400" rtl="0" eaLnBrk="1" latinLnBrk="0" hangingPunct="1">
              <a:lnSpc>
                <a:spcPct val="90000"/>
              </a:lnSpc>
              <a:spcBef>
                <a:spcPts val="1000"/>
              </a:spcBef>
              <a:buClrTx/>
              <a:buFont typeface="Arial" panose="020B0604020202020204" pitchFamily="34" charset="0"/>
              <a:buChar char="•"/>
              <a:defRPr sz="2000" b="0" i="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Tx/>
              <a:buFont typeface="Arial" panose="020B0604020202020204" pitchFamily="34" charset="0"/>
              <a:buChar char="•"/>
              <a:defRPr sz="1800" b="0" i="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ClrTx/>
              <a:buSzPct val="50000"/>
              <a:buFont typeface="Arial" panose="020B0604020202020204" pitchFamily="34" charset="0"/>
              <a:buChar char="•"/>
              <a:defRPr sz="1600" b="0" i="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Tx/>
              <a:buSzPct val="50000"/>
              <a:buFont typeface="Arial" panose="020B0604020202020204" pitchFamily="34" charset="0"/>
              <a:buChar char="•"/>
              <a:defRPr sz="1400" b="0" i="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Tx/>
              <a:buSzPct val="50000"/>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kumimoji="0" lang="en-GB" b="0" i="0" u="none" strike="noStrike" kern="1200" cap="none" spc="0" normalizeH="0" baseline="0" noProof="0" dirty="0">
                <a:ln>
                  <a:noFill/>
                </a:ln>
                <a:solidFill>
                  <a:srgbClr val="231E1F"/>
                </a:solidFill>
                <a:effectLst/>
                <a:uLnTx/>
                <a:uFillTx/>
                <a:latin typeface="Klavika Regular"/>
              </a:rPr>
              <a:t>FSR 2 is a </a:t>
            </a:r>
            <a:r>
              <a:rPr kumimoji="0" lang="en-GB" b="1" i="0" u="none" strike="noStrike" kern="1200" cap="none" spc="0" normalizeH="0" baseline="0" noProof="0" dirty="0">
                <a:ln>
                  <a:noFill/>
                </a:ln>
                <a:solidFill>
                  <a:srgbClr val="231E1F"/>
                </a:solidFill>
                <a:effectLst/>
                <a:uLnTx/>
                <a:uFillTx/>
                <a:latin typeface="Klavika Regular"/>
              </a:rPr>
              <a:t>temporal</a:t>
            </a:r>
            <a:r>
              <a:rPr kumimoji="0" lang="en-GB" b="0" i="0" u="none" strike="noStrike" kern="1200" cap="none" spc="0" normalizeH="0" baseline="0" noProof="0" dirty="0">
                <a:ln>
                  <a:noFill/>
                </a:ln>
                <a:solidFill>
                  <a:srgbClr val="231E1F"/>
                </a:solidFill>
                <a:effectLst/>
                <a:uLnTx/>
                <a:uFillTx/>
                <a:latin typeface="Klavika Regular"/>
              </a:rPr>
              <a:t> </a:t>
            </a:r>
            <a:r>
              <a:rPr kumimoji="0" lang="en-GB" b="0" i="0" u="none" strike="noStrike" kern="1200" cap="none" spc="0" normalizeH="0" baseline="0" noProof="0" dirty="0" err="1">
                <a:ln>
                  <a:noFill/>
                </a:ln>
                <a:solidFill>
                  <a:srgbClr val="231E1F"/>
                </a:solidFill>
                <a:effectLst/>
                <a:uLnTx/>
                <a:uFillTx/>
                <a:latin typeface="Klavika Regular"/>
              </a:rPr>
              <a:t>upscaler</a:t>
            </a:r>
            <a:endParaRPr lang="en-GB" b="0" i="0" u="none" strike="noStrike" kern="1200" cap="none" spc="0" normalizeH="0" baseline="0" noProof="0" dirty="0">
              <a:ln>
                <a:noFill/>
              </a:ln>
              <a:solidFill>
                <a:srgbClr val="231E1F"/>
              </a:solidFill>
              <a:effectLst/>
              <a:uLnTx/>
              <a:uFillTx/>
              <a:latin typeface="Klavika Regular"/>
            </a:endParaRPr>
          </a:p>
          <a:p>
            <a:pPr lvl="1">
              <a:buClr>
                <a:schemeClr val="accent2"/>
              </a:buClr>
            </a:pPr>
            <a:r>
              <a:rPr lang="en-GB" dirty="0">
                <a:solidFill>
                  <a:srgbClr val="231E1F"/>
                </a:solidFill>
                <a:latin typeface="Klavika Regular"/>
              </a:rPr>
              <a:t>Uses more than one frame to produce an upscaled image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1400" dirty="0">
              <a:solidFill>
                <a:srgbClr val="231E1F"/>
              </a:solidFill>
              <a:latin typeface="Klavika Regular" panose="020B0506040000020004" pitchFamily="34" charset="0"/>
            </a:endParaRPr>
          </a:p>
          <a:p>
            <a:pPr marL="342900" marR="0" lvl="0" indent="-342900" algn="l" defTabSz="914400" rtl="0" eaLnBrk="1" fontAlgn="auto" latinLnBrk="0" hangingPunct="1">
              <a:lnSpc>
                <a:spcPct val="90000"/>
              </a:lnSpc>
              <a:spcBef>
                <a:spcPts val="1000"/>
              </a:spcBef>
              <a:spcAft>
                <a:spcPts val="0"/>
              </a:spcAft>
              <a:buClr>
                <a:schemeClr val="accent2"/>
              </a:buClr>
              <a:buSzTx/>
              <a:buFont typeface="Arial" panose="020B0604020202020204" pitchFamily="34" charset="0"/>
              <a:buChar char="•"/>
              <a:tabLst/>
              <a:defRPr/>
            </a:pPr>
            <a:r>
              <a:rPr lang="en-GB" dirty="0">
                <a:solidFill>
                  <a:srgbClr val="231E1F"/>
                </a:solidFill>
                <a:latin typeface="Klavika Regular"/>
              </a:rPr>
              <a:t>Addresses quality concerns of FSR 1.0 solution – significantly higher quality</a:t>
            </a:r>
          </a:p>
          <a:p>
            <a:pPr marL="0" indent="0">
              <a:spcBef>
                <a:spcPts val="1000"/>
              </a:spcBef>
              <a:buNone/>
            </a:pPr>
            <a:endParaRPr lang="en-GB" b="0" i="0" u="none" strike="noStrike" kern="1200" cap="none" spc="0" normalizeH="0" baseline="0" noProof="0" dirty="0">
              <a:ln>
                <a:noFill/>
              </a:ln>
              <a:solidFill>
                <a:srgbClr val="231E1F"/>
              </a:solidFill>
              <a:effectLst/>
              <a:uLnTx/>
              <a:uFillTx/>
              <a:latin typeface="Klavika Regular" panose="020B0506040000020004" pitchFamily="34" charset="0"/>
            </a:endParaRPr>
          </a:p>
          <a:p>
            <a:pPr>
              <a:buClr>
                <a:schemeClr val="accent2"/>
              </a:buClr>
              <a:defRPr/>
            </a:pPr>
            <a:r>
              <a:rPr lang="en-GB" dirty="0">
                <a:solidFill>
                  <a:srgbClr val="231E1F"/>
                </a:solidFill>
                <a:latin typeface="Klavika Regular"/>
              </a:rPr>
              <a:t>Open-Source technology, increasingly adopted by game developers  </a:t>
            </a:r>
            <a:endParaRPr lang="en-GB" b="0" i="0" u="none" strike="noStrike" kern="1200" cap="none" spc="0" normalizeH="0" baseline="0" noProof="0" dirty="0">
              <a:ln>
                <a:noFill/>
              </a:ln>
              <a:solidFill>
                <a:srgbClr val="231E1F"/>
              </a:solidFill>
              <a:effectLst/>
              <a:uLnTx/>
              <a:uFillTx/>
              <a:latin typeface="Klavika Regular"/>
            </a:endParaRPr>
          </a:p>
          <a:p>
            <a:pPr lvl="1">
              <a:buClr>
                <a:srgbClr val="ED1C24"/>
              </a:buClr>
              <a:defRPr/>
            </a:pPr>
            <a:r>
              <a:rPr lang="en-GB" dirty="0">
                <a:solidFill>
                  <a:srgbClr val="231E1F"/>
                </a:solidFill>
                <a:latin typeface="Klavika Regular"/>
              </a:rPr>
              <a:t>Multiple titles already shipped</a:t>
            </a:r>
            <a:endParaRPr lang="en-GB" b="0" i="0" u="none" strike="noStrike" kern="1200" cap="none" spc="0" normalizeH="0" baseline="0" noProof="0" dirty="0">
              <a:ln>
                <a:noFill/>
              </a:ln>
              <a:solidFill>
                <a:srgbClr val="231E1F"/>
              </a:solidFill>
              <a:effectLst/>
              <a:uLnTx/>
              <a:uFillTx/>
              <a:latin typeface="Klavika Regular"/>
            </a:endParaRPr>
          </a:p>
          <a:p>
            <a:pPr>
              <a:defRPr/>
            </a:pPr>
            <a:endParaRPr lang="en-US" sz="2400" dirty="0">
              <a:solidFill>
                <a:srgbClr val="231E1F"/>
              </a:solidFill>
              <a:latin typeface="Klavika Regular"/>
            </a:endParaRPr>
          </a:p>
        </p:txBody>
      </p:sp>
      <p:sp>
        <p:nvSpPr>
          <p:cNvPr id="5" name="Rectangle 4">
            <a:extLst>
              <a:ext uri="{FF2B5EF4-FFF2-40B4-BE49-F238E27FC236}">
                <a16:creationId xmlns:a16="http://schemas.microsoft.com/office/drawing/2014/main" id="{E6D7648B-87AE-8C54-281A-04B7281E9A24}"/>
              </a:ext>
            </a:extLst>
          </p:cNvPr>
          <p:cNvSpPr/>
          <p:nvPr/>
        </p:nvSpPr>
        <p:spPr>
          <a:xfrm>
            <a:off x="-74542" y="3911047"/>
            <a:ext cx="12324520" cy="2226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Logo&#10;&#10;Description automatically generated">
            <a:extLst>
              <a:ext uri="{FF2B5EF4-FFF2-40B4-BE49-F238E27FC236}">
                <a16:creationId xmlns:a16="http://schemas.microsoft.com/office/drawing/2014/main" id="{BCB1D49F-9696-BCB5-48C7-1E8F4FEA0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934" y="3811657"/>
            <a:ext cx="1924489" cy="1082525"/>
          </a:xfrm>
          <a:prstGeom prst="rect">
            <a:avLst/>
          </a:prstGeom>
        </p:spPr>
      </p:pic>
      <p:pic>
        <p:nvPicPr>
          <p:cNvPr id="9" name="Picture 8" descr="A red and white sign&#10;&#10;Description automatically generated with low confidence">
            <a:extLst>
              <a:ext uri="{FF2B5EF4-FFF2-40B4-BE49-F238E27FC236}">
                <a16:creationId xmlns:a16="http://schemas.microsoft.com/office/drawing/2014/main" id="{70E770B4-D67C-93B2-DC34-4D37962329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7375" y="4054627"/>
            <a:ext cx="1885494" cy="596582"/>
          </a:xfrm>
          <a:prstGeom prst="rect">
            <a:avLst/>
          </a:prstGeom>
        </p:spPr>
      </p:pic>
      <p:pic>
        <p:nvPicPr>
          <p:cNvPr id="11" name="Picture 10" descr="Shape, arrow&#10;&#10;Description automatically generated">
            <a:extLst>
              <a:ext uri="{FF2B5EF4-FFF2-40B4-BE49-F238E27FC236}">
                <a16:creationId xmlns:a16="http://schemas.microsoft.com/office/drawing/2014/main" id="{9909CFD5-E6D3-94BB-A23F-90C557FC10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4350" y="4054627"/>
            <a:ext cx="1075528" cy="596582"/>
          </a:xfrm>
          <a:prstGeom prst="rect">
            <a:avLst/>
          </a:prstGeom>
        </p:spPr>
      </p:pic>
      <p:pic>
        <p:nvPicPr>
          <p:cNvPr id="14" name="Picture 13" descr="A picture containing text, clipart, tableware, plate&#10;&#10;Description automatically generated">
            <a:extLst>
              <a:ext uri="{FF2B5EF4-FFF2-40B4-BE49-F238E27FC236}">
                <a16:creationId xmlns:a16="http://schemas.microsoft.com/office/drawing/2014/main" id="{F9AD81AE-6D23-A9FC-8F36-9229E2AACD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34453" y="4131599"/>
            <a:ext cx="2266311" cy="442639"/>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6BE1AA04-89A2-118C-EE5A-066F4FBB4C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8777" y="5160894"/>
            <a:ext cx="2343547" cy="482944"/>
          </a:xfrm>
          <a:prstGeom prst="rect">
            <a:avLst/>
          </a:prstGeom>
        </p:spPr>
      </p:pic>
      <p:pic>
        <p:nvPicPr>
          <p:cNvPr id="18" name="Picture 17" descr="Text&#10;&#10;Description automatically generated with low confidence">
            <a:extLst>
              <a:ext uri="{FF2B5EF4-FFF2-40B4-BE49-F238E27FC236}">
                <a16:creationId xmlns:a16="http://schemas.microsoft.com/office/drawing/2014/main" id="{BB69E1B7-95ED-C44D-8E22-0D29065979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8353" y="5107644"/>
            <a:ext cx="1924489" cy="635232"/>
          </a:xfrm>
          <a:prstGeom prst="rect">
            <a:avLst/>
          </a:prstGeom>
        </p:spPr>
      </p:pic>
      <p:pic>
        <p:nvPicPr>
          <p:cNvPr id="20" name="Picture 19" descr="Logo&#10;&#10;Description automatically generated with medium confidence">
            <a:extLst>
              <a:ext uri="{FF2B5EF4-FFF2-40B4-BE49-F238E27FC236}">
                <a16:creationId xmlns:a16="http://schemas.microsoft.com/office/drawing/2014/main" id="{652BF345-F03C-0538-916F-A14507F22A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25325" y="4946687"/>
            <a:ext cx="914553" cy="1016368"/>
          </a:xfrm>
          <a:prstGeom prst="rect">
            <a:avLst/>
          </a:prstGeom>
        </p:spPr>
      </p:pic>
      <p:pic>
        <p:nvPicPr>
          <p:cNvPr id="24" name="Picture 23" descr="Text&#10;&#10;Description automatically generated with medium confidence">
            <a:extLst>
              <a:ext uri="{FF2B5EF4-FFF2-40B4-BE49-F238E27FC236}">
                <a16:creationId xmlns:a16="http://schemas.microsoft.com/office/drawing/2014/main" id="{4537496E-EA13-D8F7-BFAE-FC4E5E2959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1247" y="5239674"/>
            <a:ext cx="1508705" cy="350656"/>
          </a:xfrm>
          <a:prstGeom prst="rect">
            <a:avLst/>
          </a:prstGeom>
        </p:spPr>
      </p:pic>
      <p:pic>
        <p:nvPicPr>
          <p:cNvPr id="26" name="Picture 25" descr="A picture containing text, clipart&#10;&#10;Description automatically generated">
            <a:extLst>
              <a:ext uri="{FF2B5EF4-FFF2-40B4-BE49-F238E27FC236}">
                <a16:creationId xmlns:a16="http://schemas.microsoft.com/office/drawing/2014/main" id="{5E6FF9BD-1916-8F9F-8E26-CCA408E6FF7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47360" y="4131599"/>
            <a:ext cx="1924489" cy="394542"/>
          </a:xfrm>
          <a:prstGeom prst="rect">
            <a:avLst/>
          </a:prstGeom>
        </p:spPr>
      </p:pic>
      <p:sp>
        <p:nvSpPr>
          <p:cNvPr id="27" name="TextBox 26">
            <a:extLst>
              <a:ext uri="{FF2B5EF4-FFF2-40B4-BE49-F238E27FC236}">
                <a16:creationId xmlns:a16="http://schemas.microsoft.com/office/drawing/2014/main" id="{08B53B07-7678-6211-7D9B-E8B5AB9E11F3}"/>
              </a:ext>
            </a:extLst>
          </p:cNvPr>
          <p:cNvSpPr txBox="1"/>
          <p:nvPr/>
        </p:nvSpPr>
        <p:spPr>
          <a:xfrm>
            <a:off x="10013223" y="5202305"/>
            <a:ext cx="1649786" cy="369332"/>
          </a:xfrm>
          <a:prstGeom prst="rect">
            <a:avLst/>
          </a:prstGeom>
          <a:noFill/>
        </p:spPr>
        <p:txBody>
          <a:bodyPr wrap="square" rtlCol="0">
            <a:spAutoFit/>
          </a:bodyPr>
          <a:lstStyle/>
          <a:p>
            <a:r>
              <a:rPr lang="en-US" dirty="0">
                <a:latin typeface="Klavika Regular" panose="020B0506040000020004" pitchFamily="34" charset="0"/>
              </a:rPr>
              <a:t>And more…</a:t>
            </a:r>
            <a:endParaRPr lang="en-GB" dirty="0">
              <a:latin typeface="Klavika Regular" panose="020B0506040000020004" pitchFamily="34" charset="0"/>
            </a:endParaRPr>
          </a:p>
        </p:txBody>
      </p:sp>
    </p:spTree>
    <p:extLst>
      <p:ext uri="{BB962C8B-B14F-4D97-AF65-F5344CB8AC3E}">
        <p14:creationId xmlns:p14="http://schemas.microsoft.com/office/powerpoint/2010/main" val="326215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55349-C16E-8854-2017-6EC636647762}"/>
              </a:ext>
            </a:extLst>
          </p:cNvPr>
          <p:cNvSpPr>
            <a:spLocks noGrp="1"/>
          </p:cNvSpPr>
          <p:nvPr>
            <p:ph type="title"/>
          </p:nvPr>
        </p:nvSpPr>
        <p:spPr/>
        <p:txBody>
          <a:bodyPr/>
          <a:lstStyle/>
          <a:p>
            <a:r>
              <a:rPr lang="en-US">
                <a:latin typeface="Klavika Regular" panose="020B0506040000020004" pitchFamily="34" charset="0"/>
              </a:rPr>
              <a:t>Runtime</a:t>
            </a:r>
            <a:endParaRPr lang="en-GB">
              <a:latin typeface="Klavika Regular" panose="020B0506040000020004" pitchFamily="34" charset="0"/>
            </a:endParaRPr>
          </a:p>
        </p:txBody>
      </p:sp>
      <p:sp>
        <p:nvSpPr>
          <p:cNvPr id="3" name="Text Placeholder 2">
            <a:extLst>
              <a:ext uri="{FF2B5EF4-FFF2-40B4-BE49-F238E27FC236}">
                <a16:creationId xmlns:a16="http://schemas.microsoft.com/office/drawing/2014/main" id="{4E10BDC7-0F53-3AA7-F1C3-582E05A31351}"/>
              </a:ext>
            </a:extLst>
          </p:cNvPr>
          <p:cNvSpPr>
            <a:spLocks noGrp="1"/>
          </p:cNvSpPr>
          <p:nvPr>
            <p:ph type="body" sz="quarter" idx="10"/>
          </p:nvPr>
        </p:nvSpPr>
        <p:spPr/>
        <p:txBody>
          <a:bodyPr vert="horz" lIns="0" tIns="45720" rIns="0" bIns="45720" rtlCol="0" anchor="t">
            <a:normAutofit/>
          </a:bodyPr>
          <a:lstStyle/>
          <a:p>
            <a:pPr marL="342900" indent="-342900">
              <a:buFont typeface="Arial" panose="020B0604020202020204" pitchFamily="34" charset="0"/>
              <a:buChar char="•"/>
            </a:pPr>
            <a:r>
              <a:rPr lang="en-US" sz="2000" dirty="0">
                <a:latin typeface="Klavika Regular"/>
              </a:rPr>
              <a:t>Permutations selected at runtime based on hardware capabilities and various optimizations</a:t>
            </a:r>
          </a:p>
          <a:p>
            <a:pPr marL="857250" lvl="2" indent="-157480">
              <a:buFont typeface="Arial" panose="020B0604020202020204" pitchFamily="34" charset="0"/>
              <a:buChar char="•"/>
            </a:pPr>
            <a:r>
              <a:rPr lang="en-US" dirty="0">
                <a:latin typeface="Klavika Regular"/>
              </a:rPr>
              <a:t>FP16/FP32, Wave32/Wave64, </a:t>
            </a:r>
            <a:r>
              <a:rPr lang="en-US" dirty="0" err="1">
                <a:latin typeface="Klavika Regular"/>
              </a:rPr>
              <a:t>etc</a:t>
            </a:r>
            <a:endParaRPr lang="en-US" dirty="0">
              <a:latin typeface="Klavika Regular"/>
            </a:endParaRPr>
          </a:p>
          <a:p>
            <a:pPr marL="857250" lvl="2" indent="-157480">
              <a:buFont typeface="Arial" panose="020B0604020202020204" pitchFamily="34" charset="0"/>
              <a:buChar char="•"/>
            </a:pPr>
            <a:endParaRPr lang="en-US" dirty="0">
              <a:latin typeface="Klavika Regular"/>
            </a:endParaRPr>
          </a:p>
          <a:p>
            <a:pPr marL="857250" lvl="2" indent="-157480">
              <a:buFont typeface="Arial" panose="020B0604020202020204" pitchFamily="34" charset="0"/>
              <a:buChar char="•"/>
            </a:pPr>
            <a:endParaRPr lang="en-US" dirty="0">
              <a:latin typeface="Klavika Regular"/>
            </a:endParaRPr>
          </a:p>
          <a:p>
            <a:pPr marL="342900" indent="-342900">
              <a:buFont typeface="Arial" panose="020B0604020202020204" pitchFamily="34" charset="0"/>
              <a:buChar char="•"/>
            </a:pPr>
            <a:r>
              <a:rPr lang="en-US" sz="2000" dirty="0">
                <a:latin typeface="Klavika Regular"/>
              </a:rPr>
              <a:t>All shading language specifics abstracted</a:t>
            </a:r>
          </a:p>
          <a:p>
            <a:pPr marL="857250" lvl="2" indent="-157480">
              <a:buFont typeface="Arial" panose="020B0604020202020204" pitchFamily="34" charset="0"/>
              <a:buChar char="•"/>
            </a:pPr>
            <a:r>
              <a:rPr lang="en-US" dirty="0">
                <a:latin typeface="Klavika Regular"/>
              </a:rPr>
              <a:t>Resource declaration in a separate header</a:t>
            </a:r>
          </a:p>
          <a:p>
            <a:pPr marL="857250" lvl="2" indent="-157480">
              <a:buFont typeface="Arial" panose="020B0604020202020204" pitchFamily="34" charset="0"/>
              <a:buChar char="•"/>
            </a:pPr>
            <a:r>
              <a:rPr lang="en-US" dirty="0">
                <a:latin typeface="Klavika Regular"/>
              </a:rPr>
              <a:t>Functions and macros for Math, Wave </a:t>
            </a:r>
            <a:r>
              <a:rPr lang="en-US" dirty="0" err="1">
                <a:latin typeface="Klavika Regular"/>
              </a:rPr>
              <a:t>Intrinsics</a:t>
            </a:r>
            <a:r>
              <a:rPr lang="en-US" dirty="0">
                <a:latin typeface="Klavika Regular"/>
              </a:rPr>
              <a:t>, </a:t>
            </a:r>
            <a:r>
              <a:rPr lang="en-US" dirty="0" err="1">
                <a:latin typeface="Klavika Regular"/>
              </a:rPr>
              <a:t>etc</a:t>
            </a:r>
            <a:r>
              <a:rPr lang="en-US" dirty="0">
                <a:latin typeface="Klavika Regular"/>
              </a:rPr>
              <a:t> </a:t>
            </a:r>
          </a:p>
          <a:p>
            <a:pPr marL="857250" lvl="2" indent="-157480">
              <a:buFont typeface="Arial" panose="020B0604020202020204" pitchFamily="34" charset="0"/>
              <a:buChar char="•"/>
            </a:pPr>
            <a:r>
              <a:rPr lang="en-US" dirty="0">
                <a:latin typeface="Klavika Regular"/>
              </a:rPr>
              <a:t>Makes porting to new platforms easy </a:t>
            </a:r>
          </a:p>
          <a:p>
            <a:pPr marL="857250" lvl="2" indent="-157480">
              <a:buFont typeface="Arial" panose="020B0604020202020204" pitchFamily="34" charset="0"/>
              <a:buChar char="•"/>
            </a:pPr>
            <a:r>
              <a:rPr lang="en-US" dirty="0">
                <a:latin typeface="Klavika Regular"/>
              </a:rPr>
              <a:t>Declare resources and implement the abstracted functions and macros</a:t>
            </a:r>
            <a:endParaRPr lang="en-US" dirty="0"/>
          </a:p>
          <a:p>
            <a:pPr marL="1143000" lvl="1" indent="-169545"/>
            <a:endParaRPr lang="en-US" sz="1650" dirty="0">
              <a:latin typeface="Klavika Regular"/>
            </a:endParaRPr>
          </a:p>
          <a:p>
            <a:pPr marL="886460"/>
            <a:endParaRPr lang="en-US" dirty="0">
              <a:latin typeface="Klavika Regular"/>
            </a:endParaRPr>
          </a:p>
          <a:p>
            <a:pPr marL="342900" indent="-342900">
              <a:buChar char="•"/>
            </a:pPr>
            <a:endParaRPr lang="en-GB" dirty="0"/>
          </a:p>
        </p:txBody>
      </p:sp>
    </p:spTree>
    <p:extLst>
      <p:ext uri="{BB962C8B-B14F-4D97-AF65-F5344CB8AC3E}">
        <p14:creationId xmlns:p14="http://schemas.microsoft.com/office/powerpoint/2010/main" val="292492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28E5-F703-499D-BB55-A15C1F1ACDBB}"/>
              </a:ext>
            </a:extLst>
          </p:cNvPr>
          <p:cNvSpPr>
            <a:spLocks noGrp="1"/>
          </p:cNvSpPr>
          <p:nvPr>
            <p:ph type="title"/>
          </p:nvPr>
        </p:nvSpPr>
        <p:spPr/>
        <p:txBody>
          <a:bodyPr>
            <a:normAutofit/>
          </a:bodyPr>
          <a:lstStyle/>
          <a:p>
            <a:r>
              <a:rPr lang="en-US" dirty="0">
                <a:latin typeface="Klavika Regular" panose="020B0506040000020004" pitchFamily="34" charset="0"/>
              </a:rPr>
              <a:t>Integration Process</a:t>
            </a:r>
            <a:endParaRPr lang="en-GB" dirty="0">
              <a:latin typeface="Klavika Regular" panose="020B0506040000020004" pitchFamily="34" charset="0"/>
            </a:endParaRPr>
          </a:p>
        </p:txBody>
      </p:sp>
      <p:sp>
        <p:nvSpPr>
          <p:cNvPr id="3" name="Text Placeholder 2">
            <a:extLst>
              <a:ext uri="{FF2B5EF4-FFF2-40B4-BE49-F238E27FC236}">
                <a16:creationId xmlns:a16="http://schemas.microsoft.com/office/drawing/2014/main" id="{8610AC0C-34F0-459F-0225-1DAEC12CA654}"/>
              </a:ext>
            </a:extLst>
          </p:cNvPr>
          <p:cNvSpPr>
            <a:spLocks noGrp="1"/>
          </p:cNvSpPr>
          <p:nvPr>
            <p:ph type="body" sz="quarter" idx="10"/>
          </p:nvPr>
        </p:nvSpPr>
        <p:spPr/>
        <p:txBody>
          <a:bodyPr/>
          <a:lstStyle/>
          <a:p>
            <a:endParaRPr lang="en-GB" dirty="0"/>
          </a:p>
        </p:txBody>
      </p:sp>
      <p:sp>
        <p:nvSpPr>
          <p:cNvPr id="4" name="Rectangle 3">
            <a:extLst>
              <a:ext uri="{FF2B5EF4-FFF2-40B4-BE49-F238E27FC236}">
                <a16:creationId xmlns:a16="http://schemas.microsoft.com/office/drawing/2014/main" id="{0A0EB23E-250E-E61A-9477-DB5D0F885739}"/>
              </a:ext>
            </a:extLst>
          </p:cNvPr>
          <p:cNvSpPr/>
          <p:nvPr/>
        </p:nvSpPr>
        <p:spPr>
          <a:xfrm>
            <a:off x="2505765" y="2410239"/>
            <a:ext cx="187739" cy="23357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8" name="Text Placeholder 33">
            <a:extLst>
              <a:ext uri="{FF2B5EF4-FFF2-40B4-BE49-F238E27FC236}">
                <a16:creationId xmlns:a16="http://schemas.microsoft.com/office/drawing/2014/main" id="{DE75D2C3-8830-4C79-B9F3-FC5DA344EEB1}"/>
              </a:ext>
            </a:extLst>
          </p:cNvPr>
          <p:cNvSpPr txBox="1">
            <a:spLocks/>
          </p:cNvSpPr>
          <p:nvPr/>
        </p:nvSpPr>
        <p:spPr>
          <a:xfrm>
            <a:off x="210836" y="4559129"/>
            <a:ext cx="1747482" cy="542925"/>
          </a:xfrm>
          <a:prstGeom prst="rect">
            <a:avLst/>
          </a:prstGeom>
        </p:spPr>
        <p:txBody>
          <a:bodyPr lIns="91440" tIns="45720" rIns="91440" bIns="45720" anchor="t">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dirty="0">
                <a:solidFill>
                  <a:schemeClr val="bg1"/>
                </a:solidFill>
                <a:latin typeface="Klavika Medium" panose="020B0803040000020004" pitchFamily="34" charset="0"/>
              </a:rPr>
              <a:t>Quickest</a:t>
            </a:r>
            <a:br>
              <a:rPr lang="en-GB" sz="2000" dirty="0">
                <a:solidFill>
                  <a:schemeClr val="bg1"/>
                </a:solidFill>
                <a:latin typeface="Klavika Medium" panose="020B0803040000020004" pitchFamily="34" charset="0"/>
              </a:rPr>
            </a:br>
            <a:r>
              <a:rPr lang="en-GB" sz="1700" dirty="0">
                <a:solidFill>
                  <a:schemeClr val="bg1"/>
                </a:solidFill>
                <a:latin typeface="Klavika Medium" panose="020B0803040000020004" pitchFamily="34" charset="0"/>
              </a:rPr>
              <a:t>(less than 3 days)</a:t>
            </a:r>
            <a:endParaRPr lang="en-GB" sz="2000" dirty="0">
              <a:solidFill>
                <a:schemeClr val="bg1"/>
              </a:solidFill>
              <a:latin typeface="Klavika Medium" panose="020B0803040000020004" pitchFamily="34" charset="0"/>
            </a:endParaRPr>
          </a:p>
        </p:txBody>
      </p:sp>
      <p:cxnSp>
        <p:nvCxnSpPr>
          <p:cNvPr id="9" name="Straight Connector 8">
            <a:extLst>
              <a:ext uri="{FF2B5EF4-FFF2-40B4-BE49-F238E27FC236}">
                <a16:creationId xmlns:a16="http://schemas.microsoft.com/office/drawing/2014/main" id="{EC6F28CB-49ED-459F-B263-E1738C6645C1}"/>
              </a:ext>
            </a:extLst>
          </p:cNvPr>
          <p:cNvCxnSpPr>
            <a:cxnSpLocks/>
          </p:cNvCxnSpPr>
          <p:nvPr/>
        </p:nvCxnSpPr>
        <p:spPr>
          <a:xfrm>
            <a:off x="1151038" y="4444828"/>
            <a:ext cx="897037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33">
            <a:extLst>
              <a:ext uri="{FF2B5EF4-FFF2-40B4-BE49-F238E27FC236}">
                <a16:creationId xmlns:a16="http://schemas.microsoft.com/office/drawing/2014/main" id="{56680FCB-3D79-46E6-9F71-4D0214F23747}"/>
              </a:ext>
            </a:extLst>
          </p:cNvPr>
          <p:cNvSpPr txBox="1">
            <a:spLocks/>
          </p:cNvSpPr>
          <p:nvPr/>
        </p:nvSpPr>
        <p:spPr>
          <a:xfrm>
            <a:off x="9469050" y="4549401"/>
            <a:ext cx="1304731" cy="673740"/>
          </a:xfrm>
          <a:prstGeom prst="rect">
            <a:avLst/>
          </a:prstGeom>
        </p:spPr>
        <p:txBody>
          <a:bodyPr lIns="91440" tIns="45720" rIns="91440" bIns="45720" anchor="t">
            <a:normAutofit fontScale="92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dirty="0">
                <a:solidFill>
                  <a:schemeClr val="bg1"/>
                </a:solidFill>
                <a:latin typeface="Klavika Medium" panose="020B0803040000020004" pitchFamily="34" charset="0"/>
              </a:rPr>
              <a:t>Longest</a:t>
            </a:r>
            <a:br>
              <a:rPr lang="en-GB" sz="2000" dirty="0">
                <a:solidFill>
                  <a:schemeClr val="bg1"/>
                </a:solidFill>
                <a:latin typeface="Klavika Medium" panose="020B0803040000020004" pitchFamily="34" charset="0"/>
              </a:rPr>
            </a:br>
            <a:r>
              <a:rPr lang="en-GB" sz="2000" dirty="0">
                <a:solidFill>
                  <a:schemeClr val="bg1"/>
                </a:solidFill>
                <a:latin typeface="Klavika Medium" panose="020B0803040000020004" pitchFamily="34" charset="0"/>
              </a:rPr>
              <a:t>(~4 weeks)</a:t>
            </a:r>
          </a:p>
        </p:txBody>
      </p:sp>
      <p:cxnSp>
        <p:nvCxnSpPr>
          <p:cNvPr id="11" name="Straight Arrow Connector 10">
            <a:extLst>
              <a:ext uri="{FF2B5EF4-FFF2-40B4-BE49-F238E27FC236}">
                <a16:creationId xmlns:a16="http://schemas.microsoft.com/office/drawing/2014/main" id="{5E73CCA3-9D30-454E-B1F1-FDEAFC83FA32}"/>
              </a:ext>
            </a:extLst>
          </p:cNvPr>
          <p:cNvCxnSpPr>
            <a:cxnSpLocks/>
          </p:cNvCxnSpPr>
          <p:nvPr/>
        </p:nvCxnSpPr>
        <p:spPr>
          <a:xfrm>
            <a:off x="1157116" y="2545856"/>
            <a:ext cx="0" cy="169894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 Placeholder 33">
            <a:extLst>
              <a:ext uri="{FF2B5EF4-FFF2-40B4-BE49-F238E27FC236}">
                <a16:creationId xmlns:a16="http://schemas.microsoft.com/office/drawing/2014/main" id="{341F3EE9-7EFD-45A6-A611-4B8100518841}"/>
              </a:ext>
            </a:extLst>
          </p:cNvPr>
          <p:cNvSpPr txBox="1">
            <a:spLocks/>
          </p:cNvSpPr>
          <p:nvPr/>
        </p:nvSpPr>
        <p:spPr>
          <a:xfrm>
            <a:off x="269849" y="1660025"/>
            <a:ext cx="1602405" cy="857250"/>
          </a:xfrm>
          <a:prstGeom prst="rect">
            <a:avLst/>
          </a:prstGeom>
        </p:spPr>
        <p:txBody>
          <a:bodyPr lIns="91440" tIns="45720" rIns="91440" bIns="45720" anchor="t">
            <a:normAutofit fontScale="850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dirty="0">
                <a:solidFill>
                  <a:schemeClr val="bg1"/>
                </a:solidFill>
                <a:latin typeface="Klavika Medium" panose="020B0803040000020004" pitchFamily="34" charset="0"/>
              </a:rPr>
              <a:t>Games that already support  DLSS 2.X</a:t>
            </a:r>
          </a:p>
        </p:txBody>
      </p:sp>
      <p:cxnSp>
        <p:nvCxnSpPr>
          <p:cNvPr id="13" name="Straight Arrow Connector 12">
            <a:extLst>
              <a:ext uri="{FF2B5EF4-FFF2-40B4-BE49-F238E27FC236}">
                <a16:creationId xmlns:a16="http://schemas.microsoft.com/office/drawing/2014/main" id="{36FDFC30-4E00-4369-B942-8041069F3BDE}"/>
              </a:ext>
            </a:extLst>
          </p:cNvPr>
          <p:cNvCxnSpPr>
            <a:cxnSpLocks/>
          </p:cNvCxnSpPr>
          <p:nvPr/>
        </p:nvCxnSpPr>
        <p:spPr>
          <a:xfrm>
            <a:off x="2591534" y="2545856"/>
            <a:ext cx="0" cy="167989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Text Placeholder 33">
            <a:extLst>
              <a:ext uri="{FF2B5EF4-FFF2-40B4-BE49-F238E27FC236}">
                <a16:creationId xmlns:a16="http://schemas.microsoft.com/office/drawing/2014/main" id="{DA26DDCB-0CD2-42F8-A97F-83A52E74746C}"/>
              </a:ext>
            </a:extLst>
          </p:cNvPr>
          <p:cNvSpPr txBox="1">
            <a:spLocks/>
          </p:cNvSpPr>
          <p:nvPr/>
        </p:nvSpPr>
        <p:spPr>
          <a:xfrm>
            <a:off x="1736073" y="1660025"/>
            <a:ext cx="1789959" cy="857250"/>
          </a:xfrm>
          <a:prstGeom prst="rect">
            <a:avLst/>
          </a:prstGeom>
        </p:spPr>
        <p:txBody>
          <a:bodyPr lIns="91440" tIns="45720" rIns="91440" bIns="45720" anchor="t">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700" dirty="0">
                <a:solidFill>
                  <a:schemeClr val="bg1"/>
                </a:solidFill>
                <a:latin typeface="Klavika Medium" panose="020B0803040000020004" pitchFamily="34" charset="0"/>
              </a:rPr>
              <a:t>UE4/UE5 titles integrating FSR 2 plugin</a:t>
            </a:r>
          </a:p>
        </p:txBody>
      </p:sp>
      <p:sp>
        <p:nvSpPr>
          <p:cNvPr id="15" name="Text Placeholder 33">
            <a:extLst>
              <a:ext uri="{FF2B5EF4-FFF2-40B4-BE49-F238E27FC236}">
                <a16:creationId xmlns:a16="http://schemas.microsoft.com/office/drawing/2014/main" id="{A2B09953-D454-4328-A131-F6CD22483CE6}"/>
              </a:ext>
            </a:extLst>
          </p:cNvPr>
          <p:cNvSpPr txBox="1">
            <a:spLocks/>
          </p:cNvSpPr>
          <p:nvPr/>
        </p:nvSpPr>
        <p:spPr>
          <a:xfrm>
            <a:off x="3538212" y="2803814"/>
            <a:ext cx="2438393" cy="370355"/>
          </a:xfrm>
          <a:prstGeom prst="rect">
            <a:avLst/>
          </a:prstGeom>
        </p:spPr>
        <p:txBody>
          <a:bodyPr lIns="91440" tIns="45720" rIns="91440" bIns="4572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b="1" dirty="0">
                <a:solidFill>
                  <a:schemeClr val="bg1"/>
                </a:solidFill>
                <a:latin typeface="Klavika Medium" panose="020B0803040000020004" pitchFamily="34" charset="0"/>
              </a:rPr>
              <a:t>with</a:t>
            </a:r>
            <a:r>
              <a:rPr lang="en-GB" sz="1600" dirty="0">
                <a:solidFill>
                  <a:schemeClr val="bg1"/>
                </a:solidFill>
                <a:latin typeface="Klavika Medium" panose="020B0803040000020004" pitchFamily="34" charset="0"/>
              </a:rPr>
              <a:t> TAA support</a:t>
            </a:r>
          </a:p>
        </p:txBody>
      </p:sp>
      <p:cxnSp>
        <p:nvCxnSpPr>
          <p:cNvPr id="16" name="Straight Arrow Connector 15">
            <a:extLst>
              <a:ext uri="{FF2B5EF4-FFF2-40B4-BE49-F238E27FC236}">
                <a16:creationId xmlns:a16="http://schemas.microsoft.com/office/drawing/2014/main" id="{1DFF6157-5982-4A13-9A62-E60C521FBB61}"/>
              </a:ext>
            </a:extLst>
          </p:cNvPr>
          <p:cNvCxnSpPr>
            <a:cxnSpLocks/>
          </p:cNvCxnSpPr>
          <p:nvPr/>
        </p:nvCxnSpPr>
        <p:spPr>
          <a:xfrm>
            <a:off x="4798590" y="3123690"/>
            <a:ext cx="0" cy="104763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8CBC946-48BA-4130-91A5-E3A4710E1418}"/>
              </a:ext>
            </a:extLst>
          </p:cNvPr>
          <p:cNvCxnSpPr>
            <a:cxnSpLocks/>
          </p:cNvCxnSpPr>
          <p:nvPr/>
        </p:nvCxnSpPr>
        <p:spPr>
          <a:xfrm>
            <a:off x="7694999" y="3123690"/>
            <a:ext cx="1" cy="104763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Text Placeholder 33">
            <a:extLst>
              <a:ext uri="{FF2B5EF4-FFF2-40B4-BE49-F238E27FC236}">
                <a16:creationId xmlns:a16="http://schemas.microsoft.com/office/drawing/2014/main" id="{717D132E-7A01-4A48-ADAC-9D4039DE157A}"/>
              </a:ext>
            </a:extLst>
          </p:cNvPr>
          <p:cNvSpPr txBox="1">
            <a:spLocks/>
          </p:cNvSpPr>
          <p:nvPr/>
        </p:nvSpPr>
        <p:spPr>
          <a:xfrm>
            <a:off x="6475803" y="2792347"/>
            <a:ext cx="2438393" cy="357192"/>
          </a:xfrm>
          <a:prstGeom prst="rect">
            <a:avLst/>
          </a:prstGeom>
        </p:spPr>
        <p:txBody>
          <a:bodyPr lIns="91440" tIns="45720" rIns="91440" bIns="4572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b="1" dirty="0">
                <a:solidFill>
                  <a:schemeClr val="bg1"/>
                </a:solidFill>
                <a:latin typeface="Klavika Medium" panose="020B0803040000020004" pitchFamily="34" charset="0"/>
              </a:rPr>
              <a:t>without</a:t>
            </a:r>
            <a:r>
              <a:rPr lang="en-GB" sz="1600" dirty="0">
                <a:solidFill>
                  <a:schemeClr val="bg1"/>
                </a:solidFill>
                <a:latin typeface="Klavika Medium" panose="020B0803040000020004" pitchFamily="34" charset="0"/>
              </a:rPr>
              <a:t> TAA support</a:t>
            </a:r>
          </a:p>
        </p:txBody>
      </p:sp>
      <p:sp>
        <p:nvSpPr>
          <p:cNvPr id="19" name="Text Placeholder 33">
            <a:extLst>
              <a:ext uri="{FF2B5EF4-FFF2-40B4-BE49-F238E27FC236}">
                <a16:creationId xmlns:a16="http://schemas.microsoft.com/office/drawing/2014/main" id="{62C4CF95-C0C8-4D24-8313-FB6A9613C0F5}"/>
              </a:ext>
            </a:extLst>
          </p:cNvPr>
          <p:cNvSpPr txBox="1">
            <a:spLocks/>
          </p:cNvSpPr>
          <p:nvPr/>
        </p:nvSpPr>
        <p:spPr>
          <a:xfrm>
            <a:off x="4445925" y="1635065"/>
            <a:ext cx="3436650" cy="702809"/>
          </a:xfrm>
          <a:prstGeom prst="rect">
            <a:avLst/>
          </a:prstGeom>
        </p:spPr>
        <p:txBody>
          <a:bodyPr lIns="91440" tIns="45720" rIns="91440" bIns="45720" anchor="t">
            <a:normAutofit fontScale="92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800" dirty="0">
                <a:solidFill>
                  <a:schemeClr val="bg1"/>
                </a:solidFill>
                <a:latin typeface="Klavika Medium" panose="020B0803040000020004" pitchFamily="34" charset="0"/>
              </a:rPr>
              <a:t>Games </a:t>
            </a:r>
            <a:r>
              <a:rPr lang="en-GB" sz="1800" b="1" dirty="0">
                <a:solidFill>
                  <a:schemeClr val="bg1"/>
                </a:solidFill>
                <a:latin typeface="Klavika Medium" panose="020B0803040000020004" pitchFamily="34" charset="0"/>
              </a:rPr>
              <a:t>with</a:t>
            </a:r>
            <a:r>
              <a:rPr lang="en-GB" sz="1800" dirty="0">
                <a:solidFill>
                  <a:schemeClr val="bg1"/>
                </a:solidFill>
                <a:latin typeface="Klavika Medium" panose="020B0803040000020004" pitchFamily="34" charset="0"/>
              </a:rPr>
              <a:t> support for decoupled display/render resolution</a:t>
            </a:r>
          </a:p>
        </p:txBody>
      </p:sp>
      <p:cxnSp>
        <p:nvCxnSpPr>
          <p:cNvPr id="20" name="Connector: Elbow 19">
            <a:extLst>
              <a:ext uri="{FF2B5EF4-FFF2-40B4-BE49-F238E27FC236}">
                <a16:creationId xmlns:a16="http://schemas.microsoft.com/office/drawing/2014/main" id="{7EDFB405-CBA5-4290-9241-6646AAD282F5}"/>
              </a:ext>
            </a:extLst>
          </p:cNvPr>
          <p:cNvCxnSpPr>
            <a:cxnSpLocks/>
            <a:stCxn id="19" idx="2"/>
            <a:endCxn id="15" idx="0"/>
          </p:cNvCxnSpPr>
          <p:nvPr/>
        </p:nvCxnSpPr>
        <p:spPr>
          <a:xfrm rot="5400000">
            <a:off x="5227860" y="1867424"/>
            <a:ext cx="465940" cy="1406841"/>
          </a:xfrm>
          <a:prstGeom prst="bentConnector3">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61C771D-75CB-4132-A859-9775E48CA8FC}"/>
              </a:ext>
            </a:extLst>
          </p:cNvPr>
          <p:cNvCxnSpPr>
            <a:cxnSpLocks/>
            <a:stCxn id="22" idx="2"/>
          </p:cNvCxnSpPr>
          <p:nvPr/>
        </p:nvCxnSpPr>
        <p:spPr>
          <a:xfrm flipH="1">
            <a:off x="10087611" y="2337669"/>
            <a:ext cx="1" cy="183365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 Placeholder 33">
            <a:extLst>
              <a:ext uri="{FF2B5EF4-FFF2-40B4-BE49-F238E27FC236}">
                <a16:creationId xmlns:a16="http://schemas.microsoft.com/office/drawing/2014/main" id="{9389499F-BB47-4C1D-8844-9F34303DBBB9}"/>
              </a:ext>
            </a:extLst>
          </p:cNvPr>
          <p:cNvSpPr txBox="1">
            <a:spLocks/>
          </p:cNvSpPr>
          <p:nvPr/>
        </p:nvSpPr>
        <p:spPr>
          <a:xfrm>
            <a:off x="8194059" y="1634860"/>
            <a:ext cx="3787105" cy="702809"/>
          </a:xfrm>
          <a:prstGeom prst="rect">
            <a:avLst/>
          </a:prstGeom>
        </p:spPr>
        <p:txBody>
          <a:bodyPr lIns="91440" tIns="45720" rIns="91440" bIns="4572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700" dirty="0">
                <a:solidFill>
                  <a:schemeClr val="bg1"/>
                </a:solidFill>
                <a:latin typeface="Klavika Medium" panose="020B0803040000020004" pitchFamily="34" charset="0"/>
              </a:rPr>
              <a:t>Games </a:t>
            </a:r>
            <a:r>
              <a:rPr lang="en-GB" sz="1700" b="1" dirty="0">
                <a:solidFill>
                  <a:schemeClr val="bg1"/>
                </a:solidFill>
                <a:latin typeface="Klavika Medium" panose="020B0803040000020004" pitchFamily="34" charset="0"/>
              </a:rPr>
              <a:t>without</a:t>
            </a:r>
            <a:r>
              <a:rPr lang="en-GB" sz="1700" dirty="0">
                <a:solidFill>
                  <a:schemeClr val="bg1"/>
                </a:solidFill>
                <a:latin typeface="Klavika Medium" panose="020B0803040000020004" pitchFamily="34" charset="0"/>
              </a:rPr>
              <a:t> support for decoupled display/render resolution</a:t>
            </a:r>
          </a:p>
        </p:txBody>
      </p:sp>
      <p:cxnSp>
        <p:nvCxnSpPr>
          <p:cNvPr id="23" name="Connector: Elbow 22">
            <a:extLst>
              <a:ext uri="{FF2B5EF4-FFF2-40B4-BE49-F238E27FC236}">
                <a16:creationId xmlns:a16="http://schemas.microsoft.com/office/drawing/2014/main" id="{0617048D-86DD-4F51-801C-CD5C958EA3B9}"/>
              </a:ext>
            </a:extLst>
          </p:cNvPr>
          <p:cNvCxnSpPr>
            <a:cxnSpLocks/>
          </p:cNvCxnSpPr>
          <p:nvPr/>
        </p:nvCxnSpPr>
        <p:spPr>
          <a:xfrm rot="16200000" flipH="1">
            <a:off x="6731573" y="1770551"/>
            <a:ext cx="396105" cy="1530750"/>
          </a:xfrm>
          <a:prstGeom prst="bentConnector3">
            <a:avLst>
              <a:gd name="adj1" fmla="val 57368"/>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549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28E5-F703-499D-BB55-A15C1F1ACDBB}"/>
              </a:ext>
            </a:extLst>
          </p:cNvPr>
          <p:cNvSpPr>
            <a:spLocks noGrp="1"/>
          </p:cNvSpPr>
          <p:nvPr>
            <p:ph type="title"/>
          </p:nvPr>
        </p:nvSpPr>
        <p:spPr/>
        <p:txBody>
          <a:bodyPr>
            <a:normAutofit/>
          </a:bodyPr>
          <a:lstStyle/>
          <a:p>
            <a:r>
              <a:rPr lang="en-US">
                <a:latin typeface="Klavika Regular" panose="020B0506040000020004" pitchFamily="34" charset="0"/>
              </a:rPr>
              <a:t>Integration Process</a:t>
            </a:r>
            <a:endParaRPr lang="en-GB">
              <a:latin typeface="Klavika Regular" panose="020B0506040000020004" pitchFamily="34" charset="0"/>
            </a:endParaRPr>
          </a:p>
        </p:txBody>
      </p:sp>
      <p:sp>
        <p:nvSpPr>
          <p:cNvPr id="3" name="Text Placeholder 2">
            <a:extLst>
              <a:ext uri="{FF2B5EF4-FFF2-40B4-BE49-F238E27FC236}">
                <a16:creationId xmlns:a16="http://schemas.microsoft.com/office/drawing/2014/main" id="{8610AC0C-34F0-459F-0225-1DAEC12CA654}"/>
              </a:ext>
            </a:extLst>
          </p:cNvPr>
          <p:cNvSpPr>
            <a:spLocks noGrp="1"/>
          </p:cNvSpPr>
          <p:nvPr>
            <p:ph type="body" sz="quarter" idx="10"/>
          </p:nvPr>
        </p:nvSpPr>
        <p:spPr/>
        <p:txBody>
          <a:bodyPr vert="horz" lIns="0" tIns="45720" rIns="0" bIns="45720" rtlCol="0" anchor="t">
            <a:normAutofit/>
          </a:bodyPr>
          <a:lstStyle/>
          <a:p>
            <a:pPr marL="342900" indent="-342900">
              <a:buFont typeface="Arial" panose="020B0604020202020204" pitchFamily="34" charset="0"/>
              <a:buChar char="•"/>
            </a:pPr>
            <a:r>
              <a:rPr lang="en-US" sz="2000" dirty="0">
                <a:latin typeface="Klavika Regular"/>
              </a:rPr>
              <a:t>Build solution matching your API</a:t>
            </a:r>
          </a:p>
          <a:p>
            <a:pPr marL="342900" indent="-342900">
              <a:buFont typeface="Arial" panose="020B0604020202020204" pitchFamily="34" charset="0"/>
              <a:buChar char="•"/>
            </a:pPr>
            <a:endParaRPr lang="en-US" sz="2000" dirty="0">
              <a:latin typeface="Klavika Regular" panose="020B0506040000020004" pitchFamily="34" charset="0"/>
            </a:endParaRPr>
          </a:p>
          <a:p>
            <a:pPr marL="342900" indent="-342900">
              <a:buFont typeface="Arial" panose="020B0604020202020204" pitchFamily="34" charset="0"/>
              <a:buChar char="•"/>
            </a:pPr>
            <a:r>
              <a:rPr lang="en-US" sz="2000" dirty="0">
                <a:latin typeface="Klavika Regular"/>
              </a:rPr>
              <a:t>Copy the library and headers of the core API and backend into your external libs folder</a:t>
            </a:r>
          </a:p>
          <a:p>
            <a:pPr marL="342900" indent="-342900">
              <a:buFont typeface="Arial" panose="020B0604020202020204" pitchFamily="34" charset="0"/>
              <a:buChar char="•"/>
            </a:pPr>
            <a:endParaRPr lang="en-US" sz="2000" dirty="0">
              <a:latin typeface="Klavika Regular" panose="020B0506040000020004" pitchFamily="34" charset="0"/>
            </a:endParaRPr>
          </a:p>
          <a:p>
            <a:pPr marL="342900" indent="-342900">
              <a:buFont typeface="Arial" panose="020B0604020202020204" pitchFamily="34" charset="0"/>
              <a:buChar char="•"/>
            </a:pPr>
            <a:r>
              <a:rPr lang="en-US" sz="2000" dirty="0">
                <a:latin typeface="Klavika Regular"/>
              </a:rPr>
              <a:t>Allocate scratch buffer for the backend</a:t>
            </a:r>
            <a:endParaRPr lang="en-US" sz="1800" dirty="0">
              <a:latin typeface="Klavika Regular"/>
            </a:endParaRPr>
          </a:p>
          <a:p>
            <a:pPr marL="857250" lvl="2" indent="-169545">
              <a:buFont typeface="Arial" panose="020B0604020202020204" pitchFamily="34" charset="0"/>
              <a:buChar char="•"/>
            </a:pPr>
            <a:r>
              <a:rPr lang="en-US" dirty="0">
                <a:solidFill>
                  <a:srgbClr val="00B050"/>
                </a:solidFill>
                <a:latin typeface="Klavika Regular"/>
              </a:rPr>
              <a:t>ffxFsr2GetScratchMemorySizeDX12()</a:t>
            </a:r>
            <a:endParaRPr lang="en-US" dirty="0">
              <a:solidFill>
                <a:srgbClr val="231E1F"/>
              </a:solidFill>
              <a:latin typeface="Klavika Regular"/>
            </a:endParaRPr>
          </a:p>
          <a:p>
            <a:pPr marL="857250" lvl="2" indent="-169545">
              <a:buFont typeface="Arial" panose="020B0604020202020204" pitchFamily="34" charset="0"/>
              <a:buChar char="•"/>
            </a:pPr>
            <a:r>
              <a:rPr lang="en-US" sz="1800" dirty="0">
                <a:solidFill>
                  <a:srgbClr val="FF0000"/>
                </a:solidFill>
                <a:latin typeface="Klavika Regular"/>
              </a:rPr>
              <a:t>ffxFsr2GetScratchMemorySizeVK()</a:t>
            </a:r>
            <a:endParaRPr lang="en-US" sz="1200" dirty="0">
              <a:solidFill>
                <a:srgbClr val="231E1F"/>
              </a:solidFill>
              <a:latin typeface="Klavika Regular"/>
            </a:endParaRPr>
          </a:p>
          <a:p>
            <a:pPr marL="342900" indent="-342900">
              <a:buFont typeface="Arial" panose="020B0604020202020204" pitchFamily="34" charset="0"/>
              <a:buChar char="•"/>
            </a:pPr>
            <a:endParaRPr lang="en-US" sz="2000" dirty="0">
              <a:solidFill>
                <a:srgbClr val="FF0000"/>
              </a:solidFill>
              <a:latin typeface="Klavika Regular" panose="020B0506040000020004" pitchFamily="34" charset="0"/>
            </a:endParaRPr>
          </a:p>
          <a:p>
            <a:pPr marL="342900" indent="-342900">
              <a:buFont typeface="Arial" panose="020B0604020202020204" pitchFamily="34" charset="0"/>
              <a:buChar char="•"/>
            </a:pPr>
            <a:r>
              <a:rPr lang="en-US" sz="2000" dirty="0">
                <a:latin typeface="Klavika Regular"/>
              </a:rPr>
              <a:t>Create backend</a:t>
            </a:r>
          </a:p>
          <a:p>
            <a:pPr marL="857250" lvl="2" indent="-169545">
              <a:buFont typeface="Arial" panose="020B0604020202020204" pitchFamily="34" charset="0"/>
              <a:buChar char="•"/>
            </a:pPr>
            <a:r>
              <a:rPr lang="en-US" dirty="0">
                <a:solidFill>
                  <a:srgbClr val="00B050"/>
                </a:solidFill>
                <a:latin typeface="Klavika Regular"/>
              </a:rPr>
              <a:t>ffxFsr2GetInterfaceDX12()</a:t>
            </a:r>
            <a:endParaRPr lang="en-US" dirty="0">
              <a:solidFill>
                <a:srgbClr val="231E1F"/>
              </a:solidFill>
              <a:latin typeface="Klavika Regular"/>
            </a:endParaRPr>
          </a:p>
          <a:p>
            <a:pPr marL="857250" lvl="2" indent="-169545">
              <a:buFont typeface="Arial" panose="020B0604020202020204" pitchFamily="34" charset="0"/>
              <a:buChar char="•"/>
            </a:pPr>
            <a:r>
              <a:rPr lang="en-GB" sz="1800" dirty="0">
                <a:solidFill>
                  <a:srgbClr val="FF0000"/>
                </a:solidFill>
                <a:latin typeface="Klavika Regular"/>
              </a:rPr>
              <a:t>ffxFsr2GetInterfaceVK()</a:t>
            </a:r>
            <a:endParaRPr lang="en-US" sz="1200" dirty="0">
              <a:solidFill>
                <a:srgbClr val="231E1F"/>
              </a:solidFill>
              <a:latin typeface="Klavika Light"/>
            </a:endParaRPr>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283365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20251-6D47-41C3-AF3D-46463092A010}"/>
              </a:ext>
            </a:extLst>
          </p:cNvPr>
          <p:cNvSpPr>
            <a:spLocks noGrp="1"/>
          </p:cNvSpPr>
          <p:nvPr>
            <p:ph type="title"/>
          </p:nvPr>
        </p:nvSpPr>
        <p:spPr/>
        <p:txBody>
          <a:bodyPr/>
          <a:lstStyle/>
          <a:p>
            <a:r>
              <a:rPr lang="en-US">
                <a:latin typeface="Klavika Regular" panose="020B0506040000020004" pitchFamily="34" charset="0"/>
              </a:rPr>
              <a:t>Integration Process</a:t>
            </a:r>
            <a:endParaRPr lang="en-GB">
              <a:latin typeface="Klavika Regular" panose="020B0506040000020004" pitchFamily="34" charset="0"/>
            </a:endParaRPr>
          </a:p>
        </p:txBody>
      </p:sp>
      <p:sp>
        <p:nvSpPr>
          <p:cNvPr id="3" name="Text Placeholder 2">
            <a:extLst>
              <a:ext uri="{FF2B5EF4-FFF2-40B4-BE49-F238E27FC236}">
                <a16:creationId xmlns:a16="http://schemas.microsoft.com/office/drawing/2014/main" id="{8593C2CF-931E-08AB-33F8-6BCD6B1F0468}"/>
              </a:ext>
            </a:extLst>
          </p:cNvPr>
          <p:cNvSpPr>
            <a:spLocks noGrp="1"/>
          </p:cNvSpPr>
          <p:nvPr>
            <p:ph type="body" sz="quarter" idx="10"/>
          </p:nvPr>
        </p:nvSpPr>
        <p:spPr/>
        <p:txBody>
          <a:bodyPr vert="horz" lIns="0" tIns="45720" rIns="0" bIns="45720" rtlCol="0" anchor="t">
            <a:normAutofit/>
          </a:bodyPr>
          <a:lstStyle/>
          <a:p>
            <a:pPr marL="342900" indent="-342900">
              <a:buFont typeface="Arial" panose="020B0604020202020204" pitchFamily="34" charset="0"/>
              <a:buChar char="•"/>
            </a:pPr>
            <a:r>
              <a:rPr lang="en-US" sz="2000" dirty="0">
                <a:latin typeface="Klavika Regular"/>
              </a:rPr>
              <a:t>Create FSR 2 context using ffxFsr2ContextCreate()</a:t>
            </a:r>
            <a:endParaRPr lang="en-GB" sz="2000" dirty="0">
              <a:latin typeface="Klavika Regular"/>
            </a:endParaRPr>
          </a:p>
        </p:txBody>
      </p:sp>
      <p:pic>
        <p:nvPicPr>
          <p:cNvPr id="7" name="Picture 6" descr="Text&#10;&#10;Description automatically generated">
            <a:extLst>
              <a:ext uri="{FF2B5EF4-FFF2-40B4-BE49-F238E27FC236}">
                <a16:creationId xmlns:a16="http://schemas.microsoft.com/office/drawing/2014/main" id="{35ACFF50-5C55-813B-BB61-4DA409F7FD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048" y="1896992"/>
            <a:ext cx="7042512" cy="3314870"/>
          </a:xfrm>
          <a:prstGeom prst="rect">
            <a:avLst/>
          </a:prstGeom>
        </p:spPr>
      </p:pic>
    </p:spTree>
    <p:extLst>
      <p:ext uri="{BB962C8B-B14F-4D97-AF65-F5344CB8AC3E}">
        <p14:creationId xmlns:p14="http://schemas.microsoft.com/office/powerpoint/2010/main" val="353004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AD124-16C0-7EE5-551D-361C9D7F7944}"/>
              </a:ext>
            </a:extLst>
          </p:cNvPr>
          <p:cNvSpPr>
            <a:spLocks noGrp="1"/>
          </p:cNvSpPr>
          <p:nvPr>
            <p:ph type="title"/>
          </p:nvPr>
        </p:nvSpPr>
        <p:spPr/>
        <p:txBody>
          <a:bodyPr/>
          <a:lstStyle/>
          <a:p>
            <a:r>
              <a:rPr lang="en-US">
                <a:latin typeface="Klavika Regular" panose="020B0506040000020004" pitchFamily="34" charset="0"/>
              </a:rPr>
              <a:t>Integration Process</a:t>
            </a:r>
            <a:endParaRPr lang="en-GB">
              <a:latin typeface="Klavika Regular" panose="020B0506040000020004" pitchFamily="34" charset="0"/>
            </a:endParaRPr>
          </a:p>
        </p:txBody>
      </p:sp>
      <p:sp>
        <p:nvSpPr>
          <p:cNvPr id="3" name="Text Placeholder 2">
            <a:extLst>
              <a:ext uri="{FF2B5EF4-FFF2-40B4-BE49-F238E27FC236}">
                <a16:creationId xmlns:a16="http://schemas.microsoft.com/office/drawing/2014/main" id="{5297EE12-A019-1289-27DB-001116E61B74}"/>
              </a:ext>
            </a:extLst>
          </p:cNvPr>
          <p:cNvSpPr>
            <a:spLocks noGrp="1"/>
          </p:cNvSpPr>
          <p:nvPr>
            <p:ph type="body" sz="quarter" idx="10"/>
          </p:nvPr>
        </p:nvSpPr>
        <p:spPr/>
        <p:txBody>
          <a:bodyPr vert="horz" lIns="0" tIns="45720" rIns="0" bIns="45720" rtlCol="0" anchor="t">
            <a:normAutofit/>
          </a:bodyPr>
          <a:lstStyle/>
          <a:p>
            <a:pPr marL="342900" indent="-342900">
              <a:buFont typeface="Arial" panose="020B0604020202020204" pitchFamily="34" charset="0"/>
              <a:buChar char="•"/>
            </a:pPr>
            <a:r>
              <a:rPr lang="en-US" sz="2000" dirty="0">
                <a:latin typeface="Klavika Regular"/>
              </a:rPr>
              <a:t>Apply sub-pixel jittering to your applications projection matrix before scene rendering </a:t>
            </a:r>
            <a:endParaRPr lang="en-US" dirty="0">
              <a:latin typeface="Klavika Regular" panose="020B0506040000020004" pitchFamily="34" charset="0"/>
            </a:endParaRPr>
          </a:p>
          <a:p>
            <a:pPr marL="857250" lvl="2" indent="-169545">
              <a:buFont typeface="Arial" panose="020B0604020202020204" pitchFamily="34" charset="0"/>
              <a:buChar char="•"/>
            </a:pPr>
            <a:r>
              <a:rPr lang="en-US" dirty="0">
                <a:latin typeface="Klavika Regular"/>
              </a:rPr>
              <a:t>Get the offsets using ffxFsr2GetJitterOffset()</a:t>
            </a:r>
          </a:p>
          <a:p>
            <a:pPr marL="599440" lvl="1" indent="-342900">
              <a:buFont typeface="Arial" panose="020B0604020202020204" pitchFamily="34" charset="0"/>
              <a:buChar char="•"/>
            </a:pPr>
            <a:endParaRPr lang="en-US" dirty="0"/>
          </a:p>
          <a:p>
            <a:pPr marL="599440" lvl="1" indent="-342900">
              <a:buFont typeface="Arial" panose="020B0604020202020204" pitchFamily="34" charset="0"/>
              <a:buChar char="•"/>
            </a:pPr>
            <a:endParaRPr lang="en-US" dirty="0"/>
          </a:p>
          <a:p>
            <a:pPr marL="599440" lvl="1" indent="-342900">
              <a:buFont typeface="Arial" panose="020B0604020202020204" pitchFamily="34" charset="0"/>
              <a:buChar char="•"/>
            </a:pPr>
            <a:endParaRPr lang="en-US" dirty="0"/>
          </a:p>
          <a:p>
            <a:pPr marL="599440" lvl="1" indent="-342900">
              <a:buFont typeface="Arial" panose="020B0604020202020204" pitchFamily="34" charset="0"/>
              <a:buChar char="•"/>
            </a:pPr>
            <a:endParaRPr lang="en-US" dirty="0"/>
          </a:p>
          <a:p>
            <a:pPr marL="599440" lvl="1" indent="-342900">
              <a:buFont typeface="Arial" panose="020B0604020202020204" pitchFamily="34" charset="0"/>
              <a:buChar char="•"/>
            </a:pPr>
            <a:endParaRPr lang="en-US" dirty="0"/>
          </a:p>
          <a:p>
            <a:pPr marL="599440" lvl="1" indent="-342900">
              <a:buFont typeface="Arial" panose="020B0604020202020204" pitchFamily="34" charset="0"/>
              <a:buChar char="•"/>
            </a:pPr>
            <a:endParaRPr lang="en-US" dirty="0"/>
          </a:p>
          <a:p>
            <a:pPr marL="599440" lvl="1" indent="-342900">
              <a:buFont typeface="Arial" panose="020B0604020202020204" pitchFamily="34" charset="0"/>
              <a:buChar char="•"/>
            </a:pPr>
            <a:endParaRPr lang="en-GB" dirty="0"/>
          </a:p>
        </p:txBody>
      </p:sp>
      <p:pic>
        <p:nvPicPr>
          <p:cNvPr id="6" name="Picture 5">
            <a:extLst>
              <a:ext uri="{FF2B5EF4-FFF2-40B4-BE49-F238E27FC236}">
                <a16:creationId xmlns:a16="http://schemas.microsoft.com/office/drawing/2014/main" id="{36F0AC89-434E-7E38-398A-0E990F41B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573" y="2324438"/>
            <a:ext cx="10782854" cy="908097"/>
          </a:xfrm>
          <a:prstGeom prst="rect">
            <a:avLst/>
          </a:prstGeom>
        </p:spPr>
      </p:pic>
    </p:spTree>
    <p:extLst>
      <p:ext uri="{BB962C8B-B14F-4D97-AF65-F5344CB8AC3E}">
        <p14:creationId xmlns:p14="http://schemas.microsoft.com/office/powerpoint/2010/main" val="64710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439C9-0995-4553-28C6-8745CB973F9E}"/>
              </a:ext>
            </a:extLst>
          </p:cNvPr>
          <p:cNvSpPr>
            <a:spLocks noGrp="1"/>
          </p:cNvSpPr>
          <p:nvPr>
            <p:ph type="title"/>
          </p:nvPr>
        </p:nvSpPr>
        <p:spPr/>
        <p:txBody>
          <a:bodyPr/>
          <a:lstStyle/>
          <a:p>
            <a:r>
              <a:rPr lang="en-US">
                <a:latin typeface="Klavika Regular" panose="020B0506040000020004" pitchFamily="34" charset="0"/>
              </a:rPr>
              <a:t>Integration Process</a:t>
            </a:r>
            <a:endParaRPr lang="en-GB">
              <a:latin typeface="Klavika Regular" panose="020B0506040000020004" pitchFamily="34" charset="0"/>
            </a:endParaRPr>
          </a:p>
        </p:txBody>
      </p:sp>
      <p:sp>
        <p:nvSpPr>
          <p:cNvPr id="3" name="Text Placeholder 2">
            <a:extLst>
              <a:ext uri="{FF2B5EF4-FFF2-40B4-BE49-F238E27FC236}">
                <a16:creationId xmlns:a16="http://schemas.microsoft.com/office/drawing/2014/main" id="{C72FED07-BCE8-224F-B863-B369DA8FEBFC}"/>
              </a:ext>
            </a:extLst>
          </p:cNvPr>
          <p:cNvSpPr>
            <a:spLocks noGrp="1"/>
          </p:cNvSpPr>
          <p:nvPr>
            <p:ph type="body" sz="quarter" idx="10"/>
          </p:nvPr>
        </p:nvSpPr>
        <p:spPr/>
        <p:txBody>
          <a:bodyPr vert="horz" lIns="0" tIns="45720" rIns="0" bIns="45720" rtlCol="0" anchor="t">
            <a:normAutofit/>
          </a:bodyPr>
          <a:lstStyle/>
          <a:p>
            <a:pPr marL="342900" indent="-342900">
              <a:buFont typeface="Arial" panose="020B0604020202020204" pitchFamily="34" charset="0"/>
              <a:buChar char="•"/>
            </a:pPr>
            <a:r>
              <a:rPr lang="en-US" sz="2000" dirty="0">
                <a:latin typeface="Klavika Regular"/>
              </a:rPr>
              <a:t>Each frame call ffxFsr2ContextDispatch() to launch FSR2 workloads</a:t>
            </a:r>
            <a:endParaRPr lang="en-GB" sz="2000" dirty="0">
              <a:latin typeface="Klavika Regular"/>
            </a:endParaRPr>
          </a:p>
        </p:txBody>
      </p:sp>
      <p:pic>
        <p:nvPicPr>
          <p:cNvPr id="5" name="Picture 4" descr="Text&#10;&#10;Description automatically generated">
            <a:extLst>
              <a:ext uri="{FF2B5EF4-FFF2-40B4-BE49-F238E27FC236}">
                <a16:creationId xmlns:a16="http://schemas.microsoft.com/office/drawing/2014/main" id="{47F8A57B-8019-4F84-6F00-DC5EAAF09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940" y="1836892"/>
            <a:ext cx="9036014" cy="3363740"/>
          </a:xfrm>
          <a:prstGeom prst="rect">
            <a:avLst/>
          </a:prstGeom>
        </p:spPr>
      </p:pic>
    </p:spTree>
    <p:extLst>
      <p:ext uri="{BB962C8B-B14F-4D97-AF65-F5344CB8AC3E}">
        <p14:creationId xmlns:p14="http://schemas.microsoft.com/office/powerpoint/2010/main" val="27263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51203-FD1E-C6DE-FB9C-95D957B2306C}"/>
              </a:ext>
            </a:extLst>
          </p:cNvPr>
          <p:cNvSpPr>
            <a:spLocks noGrp="1"/>
          </p:cNvSpPr>
          <p:nvPr>
            <p:ph type="title"/>
          </p:nvPr>
        </p:nvSpPr>
        <p:spPr/>
        <p:txBody>
          <a:bodyPr/>
          <a:lstStyle/>
          <a:p>
            <a:r>
              <a:rPr lang="en-US">
                <a:latin typeface="Klavika Regular" panose="020B0506040000020004" pitchFamily="34" charset="0"/>
              </a:rPr>
              <a:t>What’s new in FSR 2.1</a:t>
            </a:r>
            <a:endParaRPr lang="en-GB">
              <a:latin typeface="Klavika Regular" panose="020B0506040000020004" pitchFamily="34" charset="0"/>
            </a:endParaRPr>
          </a:p>
        </p:txBody>
      </p:sp>
      <p:sp>
        <p:nvSpPr>
          <p:cNvPr id="3" name="Text Placeholder 2">
            <a:extLst>
              <a:ext uri="{FF2B5EF4-FFF2-40B4-BE49-F238E27FC236}">
                <a16:creationId xmlns:a16="http://schemas.microsoft.com/office/drawing/2014/main" id="{4561B03E-7EEF-E3FE-3AB6-8F210DAB8E9C}"/>
              </a:ext>
            </a:extLst>
          </p:cNvPr>
          <p:cNvSpPr>
            <a:spLocks noGrp="1"/>
          </p:cNvSpPr>
          <p:nvPr>
            <p:ph type="body" sz="quarter" idx="10"/>
          </p:nvPr>
        </p:nvSpPr>
        <p:spPr/>
        <p:txBody>
          <a:bodyPr vert="horz" lIns="0" tIns="45720" rIns="0" bIns="45720" rtlCol="0" anchor="t">
            <a:normAutofit/>
          </a:bodyPr>
          <a:lstStyle/>
          <a:p>
            <a:pPr marL="342900" indent="-342900">
              <a:buFont typeface="Arial" panose="020B0604020202020204" pitchFamily="34" charset="0"/>
              <a:buChar char="•"/>
            </a:pPr>
            <a:r>
              <a:rPr lang="en-US" sz="2000" dirty="0">
                <a:latin typeface="Klavika Regular"/>
              </a:rPr>
              <a:t>Updates to the reactive mask</a:t>
            </a:r>
            <a:endParaRPr lang="en-US" dirty="0"/>
          </a:p>
          <a:p>
            <a:pPr marL="857250" lvl="2" indent="-169545">
              <a:buFont typeface="Arial" panose="020B0604020202020204" pitchFamily="34" charset="0"/>
              <a:buChar char="•"/>
            </a:pPr>
            <a:r>
              <a:rPr lang="en-US" dirty="0">
                <a:latin typeface="Klavika Regular"/>
              </a:rPr>
              <a:t>Dilation now based on input colors to avoid expanding of reactiveness into non-relevant areas of the upscaled output</a:t>
            </a:r>
          </a:p>
          <a:p>
            <a:pPr marL="857250" lvl="2" indent="-169545">
              <a:buFont typeface="Arial" panose="020B0604020202020204" pitchFamily="34" charset="0"/>
              <a:buChar char="•"/>
            </a:pPr>
            <a:r>
              <a:rPr lang="en-US" dirty="0">
                <a:latin typeface="Klavika Regular"/>
              </a:rPr>
              <a:t>The full data range [0.0, 1.0] is now used</a:t>
            </a:r>
          </a:p>
          <a:p>
            <a:pPr marL="857250" lvl="2" indent="-169545">
              <a:buFont typeface="Arial" panose="020B0604020202020204" pitchFamily="34" charset="0"/>
              <a:buChar char="•"/>
            </a:pPr>
            <a:r>
              <a:rPr lang="en-US" dirty="0">
                <a:latin typeface="Klavika Regular"/>
              </a:rPr>
              <a:t>This should alleviate ghosting issues on transparent geometry such as particles</a:t>
            </a:r>
            <a:endParaRPr lang="en-US" dirty="0"/>
          </a:p>
        </p:txBody>
      </p:sp>
      <p:pic>
        <p:nvPicPr>
          <p:cNvPr id="5" name="Picture 4" descr="A tractor on a dirt road&#10;&#10;Description automatically generated with low confidence">
            <a:extLst>
              <a:ext uri="{FF2B5EF4-FFF2-40B4-BE49-F238E27FC236}">
                <a16:creationId xmlns:a16="http://schemas.microsoft.com/office/drawing/2014/main" id="{73131EB6-D39A-DCCF-77E5-3B374AA4F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6042" y="2994954"/>
            <a:ext cx="3224956" cy="2729109"/>
          </a:xfrm>
          <a:prstGeom prst="rect">
            <a:avLst/>
          </a:prstGeom>
        </p:spPr>
      </p:pic>
      <p:pic>
        <p:nvPicPr>
          <p:cNvPr id="7" name="Picture 6" descr="A picture containing toy, outdoor object, farm machine&#10;&#10;Description automatically generated">
            <a:extLst>
              <a:ext uri="{FF2B5EF4-FFF2-40B4-BE49-F238E27FC236}">
                <a16:creationId xmlns:a16="http://schemas.microsoft.com/office/drawing/2014/main" id="{97064DFD-74C0-2918-4A8C-28FFF277FA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994954"/>
            <a:ext cx="3170300" cy="2729109"/>
          </a:xfrm>
          <a:prstGeom prst="rect">
            <a:avLst/>
          </a:prstGeom>
        </p:spPr>
      </p:pic>
      <p:sp>
        <p:nvSpPr>
          <p:cNvPr id="12" name="TextBox 11">
            <a:extLst>
              <a:ext uri="{FF2B5EF4-FFF2-40B4-BE49-F238E27FC236}">
                <a16:creationId xmlns:a16="http://schemas.microsoft.com/office/drawing/2014/main" id="{E49DC538-7FC8-D7DC-FC8E-96150DC03D99}"/>
              </a:ext>
            </a:extLst>
          </p:cNvPr>
          <p:cNvSpPr txBox="1"/>
          <p:nvPr/>
        </p:nvSpPr>
        <p:spPr>
          <a:xfrm>
            <a:off x="2766175" y="5758284"/>
            <a:ext cx="1771792" cy="276999"/>
          </a:xfrm>
          <a:prstGeom prst="rect">
            <a:avLst/>
          </a:prstGeom>
          <a:noFill/>
        </p:spPr>
        <p:txBody>
          <a:bodyPr wrap="square" lIns="91440" tIns="45720" rIns="91440" bIns="45720" rtlCol="0" anchor="t" anchorCtr="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solidFill>
                  <a:srgbClr val="231E1F"/>
                </a:solidFill>
                <a:latin typeface="Klavika Regular" panose="020B0506040000020004" pitchFamily="34" charset="0"/>
              </a:rPr>
              <a:t>FSR 2.0</a:t>
            </a:r>
            <a:endParaRPr lang="en-US" sz="1200">
              <a:solidFill>
                <a:srgbClr val="231E1F"/>
              </a:solidFill>
              <a:latin typeface="Klavika Regular" panose="020B0506040000020004" pitchFamily="34" charset="0"/>
              <a:cs typeface="Arial"/>
            </a:endParaRPr>
          </a:p>
        </p:txBody>
      </p:sp>
      <p:sp>
        <p:nvSpPr>
          <p:cNvPr id="13" name="TextBox 12">
            <a:extLst>
              <a:ext uri="{FF2B5EF4-FFF2-40B4-BE49-F238E27FC236}">
                <a16:creationId xmlns:a16="http://schemas.microsoft.com/office/drawing/2014/main" id="{E20C6BCC-9573-04B0-99C4-50EA4F55CDD0}"/>
              </a:ext>
            </a:extLst>
          </p:cNvPr>
          <p:cNvSpPr txBox="1"/>
          <p:nvPr/>
        </p:nvSpPr>
        <p:spPr>
          <a:xfrm>
            <a:off x="6795254" y="5758285"/>
            <a:ext cx="1771792" cy="276999"/>
          </a:xfrm>
          <a:prstGeom prst="rect">
            <a:avLst/>
          </a:prstGeom>
          <a:noFill/>
        </p:spPr>
        <p:txBody>
          <a:bodyPr wrap="square" lIns="91440" tIns="45720" rIns="91440" bIns="45720" rtlCol="0" anchor="t" anchorCtr="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solidFill>
                  <a:srgbClr val="231E1F"/>
                </a:solidFill>
                <a:latin typeface="Klavika Regular" panose="020B0506040000020004" pitchFamily="34" charset="0"/>
              </a:rPr>
              <a:t>FSR 2.1</a:t>
            </a:r>
            <a:endParaRPr lang="en-US" sz="1200">
              <a:solidFill>
                <a:srgbClr val="231E1F"/>
              </a:solidFill>
              <a:latin typeface="Klavika Regular" panose="020B0506040000020004" pitchFamily="34" charset="0"/>
              <a:cs typeface="Arial"/>
            </a:endParaRPr>
          </a:p>
        </p:txBody>
      </p:sp>
    </p:spTree>
    <p:extLst>
      <p:ext uri="{BB962C8B-B14F-4D97-AF65-F5344CB8AC3E}">
        <p14:creationId xmlns:p14="http://schemas.microsoft.com/office/powerpoint/2010/main" val="157129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51203-FD1E-C6DE-FB9C-95D957B2306C}"/>
              </a:ext>
            </a:extLst>
          </p:cNvPr>
          <p:cNvSpPr>
            <a:spLocks noGrp="1"/>
          </p:cNvSpPr>
          <p:nvPr>
            <p:ph type="title"/>
          </p:nvPr>
        </p:nvSpPr>
        <p:spPr/>
        <p:txBody>
          <a:bodyPr/>
          <a:lstStyle/>
          <a:p>
            <a:r>
              <a:rPr lang="en-US">
                <a:latin typeface="Klavika Regular" panose="020B0506040000020004" pitchFamily="34" charset="0"/>
              </a:rPr>
              <a:t>What’s new in FSR 2.1</a:t>
            </a:r>
            <a:endParaRPr lang="en-GB">
              <a:latin typeface="Klavika Regular" panose="020B0506040000020004" pitchFamily="34" charset="0"/>
            </a:endParaRPr>
          </a:p>
        </p:txBody>
      </p:sp>
      <p:sp>
        <p:nvSpPr>
          <p:cNvPr id="3" name="Text Placeholder 2">
            <a:extLst>
              <a:ext uri="{FF2B5EF4-FFF2-40B4-BE49-F238E27FC236}">
                <a16:creationId xmlns:a16="http://schemas.microsoft.com/office/drawing/2014/main" id="{4561B03E-7EEF-E3FE-3AB6-8F210DAB8E9C}"/>
              </a:ext>
            </a:extLst>
          </p:cNvPr>
          <p:cNvSpPr>
            <a:spLocks noGrp="1"/>
          </p:cNvSpPr>
          <p:nvPr>
            <p:ph type="body" sz="quarter" idx="10"/>
          </p:nvPr>
        </p:nvSpPr>
        <p:spPr/>
        <p:txBody>
          <a:bodyPr vert="horz" lIns="0" tIns="45720" rIns="0" bIns="45720" rtlCol="0" anchor="t">
            <a:normAutofit/>
          </a:bodyPr>
          <a:lstStyle/>
          <a:p>
            <a:pPr marL="342900" indent="-342900">
              <a:buFont typeface="Arial" panose="020B0604020202020204" pitchFamily="34" charset="0"/>
              <a:buChar char="•"/>
            </a:pPr>
            <a:r>
              <a:rPr lang="en-US" sz="2000" dirty="0">
                <a:latin typeface="Klavika Regular"/>
              </a:rPr>
              <a:t>Updates to the composition and transparency mask</a:t>
            </a:r>
          </a:p>
          <a:p>
            <a:pPr marL="857250" lvl="2" indent="-169545">
              <a:buFont typeface="Arial" panose="020B0604020202020204" pitchFamily="34" charset="0"/>
              <a:buChar char="•"/>
            </a:pPr>
            <a:r>
              <a:rPr lang="en-US" dirty="0">
                <a:latin typeface="Klavika Regular"/>
              </a:rPr>
              <a:t>Dilation now based on input colors to avoid expanding of lock diminishing into non-relevant areas of the upscaled output</a:t>
            </a:r>
            <a:endParaRPr lang="en-US" dirty="0"/>
          </a:p>
          <a:p>
            <a:pPr marL="857250" lvl="2" indent="-169545">
              <a:buFont typeface="Arial" panose="020B0604020202020204" pitchFamily="34" charset="0"/>
              <a:buChar char="•"/>
            </a:pPr>
            <a:r>
              <a:rPr lang="en-US" dirty="0">
                <a:latin typeface="Klavika Regular"/>
              </a:rPr>
              <a:t>This should alleviate ghosting issues on geometry with motion vectors not matching underlying pixel colors</a:t>
            </a:r>
            <a:endParaRPr lang="en-US" dirty="0"/>
          </a:p>
          <a:p>
            <a:pPr marL="599440" lvl="1" indent="-342900">
              <a:buFont typeface="Arial" panose="020B0604020202020204" pitchFamily="34" charset="0"/>
              <a:buChar char="•"/>
            </a:pPr>
            <a:endParaRPr lang="en-US" b="1" dirty="0">
              <a:latin typeface="Klavika Regular" panose="020B0506040000020004" pitchFamily="34" charset="0"/>
            </a:endParaRPr>
          </a:p>
          <a:p>
            <a:pPr marL="599440" lvl="1" indent="-342900">
              <a:buFont typeface="Arial" panose="020B0604020202020204" pitchFamily="34" charset="0"/>
              <a:buChar char="•"/>
            </a:pPr>
            <a:endParaRPr lang="en-US" b="1" dirty="0">
              <a:latin typeface="Klavika Regular" panose="020B0506040000020004" pitchFamily="34" charset="0"/>
            </a:endParaRPr>
          </a:p>
          <a:p>
            <a:pPr marL="342900" indent="-342900">
              <a:buFont typeface="Arial" panose="020B0604020202020204" pitchFamily="34" charset="0"/>
              <a:buChar char="•"/>
            </a:pPr>
            <a:r>
              <a:rPr lang="en-US" sz="2000" dirty="0">
                <a:latin typeface="Klavika Regular"/>
              </a:rPr>
              <a:t>Motion vector divergence used to diminish locked pixels</a:t>
            </a:r>
          </a:p>
          <a:p>
            <a:pPr marL="857250" lvl="2" indent="-169545">
              <a:buFont typeface="Arial" panose="020B0604020202020204" pitchFamily="34" charset="0"/>
              <a:buChar char="•"/>
            </a:pPr>
            <a:r>
              <a:rPr lang="en-US" dirty="0">
                <a:latin typeface="Klavika Regular"/>
              </a:rPr>
              <a:t>This should alleviate ghosting issues on geometry with motion vectors not matching underlying pixel colors</a:t>
            </a:r>
            <a:endParaRPr lang="en-US" dirty="0"/>
          </a:p>
          <a:p>
            <a:pPr marL="599440" lvl="1" indent="-342900">
              <a:buFont typeface="Arial" panose="020B0604020202020204" pitchFamily="34" charset="0"/>
              <a:buChar char="•"/>
            </a:pPr>
            <a:endParaRPr lang="en-US" dirty="0">
              <a:latin typeface="Klavika Regular" panose="020B0506040000020004" pitchFamily="34" charset="0"/>
            </a:endParaRPr>
          </a:p>
          <a:p>
            <a:pPr marL="599440" lvl="1" indent="-342900">
              <a:buFont typeface="Arial" panose="020B0604020202020204" pitchFamily="34" charset="0"/>
              <a:buChar char="•"/>
            </a:pPr>
            <a:endParaRPr lang="en-US" sz="1650" dirty="0">
              <a:latin typeface="Klavika Regular"/>
            </a:endParaRPr>
          </a:p>
          <a:p>
            <a:pPr marL="342900" indent="-342900">
              <a:buFont typeface="Arial,Sans-Serif"/>
              <a:buChar char="•"/>
            </a:pPr>
            <a:r>
              <a:rPr lang="en-US" sz="2000" dirty="0">
                <a:latin typeface="Klavika Regular"/>
              </a:rPr>
              <a:t>Disocclusion logic is now able to detect disocclusions in areas with only small depth separation between objects</a:t>
            </a:r>
          </a:p>
          <a:p>
            <a:pPr marL="857250" lvl="2" indent="-169545">
              <a:buFont typeface="Arial,Sans-Serif"/>
              <a:buChar char="•"/>
            </a:pPr>
            <a:r>
              <a:rPr lang="en-US" dirty="0">
                <a:latin typeface="Klavika Regular"/>
              </a:rPr>
              <a:t>This should alleviate ghosting issues and improve upscaling quality on some disocclusion cases (i.e., pixels in an image that don’t have corresponding history)</a:t>
            </a:r>
          </a:p>
          <a:p>
            <a:pPr marL="599440" lvl="1" indent="-342900">
              <a:buFont typeface="Arial,Sans-Serif"/>
              <a:buChar char="•"/>
            </a:pPr>
            <a:endParaRPr lang="en-US" sz="1650" dirty="0">
              <a:latin typeface="Klavika Light"/>
            </a:endParaRPr>
          </a:p>
          <a:p>
            <a:pPr marL="256540" lvl="1" indent="0">
              <a:buNone/>
            </a:pPr>
            <a:endParaRPr lang="en-US" sz="1650" dirty="0">
              <a:latin typeface="Klavika Regular" panose="020B0506040000020004" pitchFamily="34" charset="0"/>
            </a:endParaRPr>
          </a:p>
          <a:p>
            <a:pPr marL="599440" lvl="1" indent="-342900">
              <a:buFont typeface="Arial" panose="020B0604020202020204" pitchFamily="34" charset="0"/>
              <a:buChar char="•"/>
            </a:pPr>
            <a:endParaRPr lang="en-US" sz="1650" dirty="0">
              <a:latin typeface="Klavika Regular" panose="020B0506040000020004" pitchFamily="34" charset="0"/>
            </a:endParaRPr>
          </a:p>
          <a:p>
            <a:pPr marL="599440" lvl="1" indent="-342900">
              <a:buFont typeface="Arial" panose="020B0604020202020204" pitchFamily="34" charset="0"/>
              <a:buChar char="•"/>
            </a:pPr>
            <a:endParaRPr lang="en-US" dirty="0"/>
          </a:p>
        </p:txBody>
      </p:sp>
    </p:spTree>
    <p:extLst>
      <p:ext uri="{BB962C8B-B14F-4D97-AF65-F5344CB8AC3E}">
        <p14:creationId xmlns:p14="http://schemas.microsoft.com/office/powerpoint/2010/main" val="199639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51203-FD1E-C6DE-FB9C-95D957B2306C}"/>
              </a:ext>
            </a:extLst>
          </p:cNvPr>
          <p:cNvSpPr>
            <a:spLocks noGrp="1"/>
          </p:cNvSpPr>
          <p:nvPr>
            <p:ph type="title"/>
          </p:nvPr>
        </p:nvSpPr>
        <p:spPr/>
        <p:txBody>
          <a:bodyPr/>
          <a:lstStyle/>
          <a:p>
            <a:r>
              <a:rPr lang="en-US" dirty="0">
                <a:latin typeface="Klavika Regular" panose="020B0506040000020004" pitchFamily="34" charset="0"/>
              </a:rPr>
              <a:t>What’s new in FSR 2.1</a:t>
            </a:r>
            <a:endParaRPr lang="en-GB" dirty="0">
              <a:latin typeface="Klavika Regular" panose="020B0506040000020004" pitchFamily="34" charset="0"/>
            </a:endParaRPr>
          </a:p>
        </p:txBody>
      </p:sp>
      <p:sp>
        <p:nvSpPr>
          <p:cNvPr id="3" name="Text Placeholder 2">
            <a:extLst>
              <a:ext uri="{FF2B5EF4-FFF2-40B4-BE49-F238E27FC236}">
                <a16:creationId xmlns:a16="http://schemas.microsoft.com/office/drawing/2014/main" id="{4561B03E-7EEF-E3FE-3AB6-8F210DAB8E9C}"/>
              </a:ext>
            </a:extLst>
          </p:cNvPr>
          <p:cNvSpPr>
            <a:spLocks noGrp="1"/>
          </p:cNvSpPr>
          <p:nvPr>
            <p:ph type="body" sz="quarter" idx="10"/>
          </p:nvPr>
        </p:nvSpPr>
        <p:spPr/>
        <p:txBody>
          <a:bodyPr vert="horz" lIns="0" tIns="45720" rIns="0" bIns="45720" rtlCol="0" anchor="t">
            <a:normAutofit/>
          </a:bodyPr>
          <a:lstStyle/>
          <a:p>
            <a:pPr marL="342900" indent="-342900">
              <a:buFont typeface="Arial" panose="020B0604020202020204" pitchFamily="34" charset="0"/>
              <a:buChar char="•"/>
            </a:pPr>
            <a:r>
              <a:rPr lang="en-US" sz="2000" dirty="0">
                <a:latin typeface="Klavika Regular"/>
              </a:rPr>
              <a:t>Improved upscaled output quality by turning some half-precision computations to full-precision</a:t>
            </a:r>
            <a:endParaRPr lang="en-US" sz="2000" dirty="0">
              <a:latin typeface="Klavika Regular" panose="020B0506040000020004" pitchFamily="34" charset="0"/>
            </a:endParaRPr>
          </a:p>
          <a:p>
            <a:pPr marL="857250" lvl="2" indent="-169545">
              <a:buFont typeface="Arial" panose="020B0604020202020204" pitchFamily="34" charset="0"/>
              <a:buChar char="•"/>
            </a:pPr>
            <a:r>
              <a:rPr lang="en-US" dirty="0">
                <a:latin typeface="Klavika Regular"/>
              </a:rPr>
              <a:t>This should improve overall color range and temporal stability of the upscaled image produced</a:t>
            </a:r>
            <a:endParaRPr lang="en-US" dirty="0">
              <a:latin typeface="Klavika Regular" panose="020B0506040000020004" pitchFamily="34" charset="0"/>
            </a:endParaRPr>
          </a:p>
          <a:p>
            <a:pPr marL="857250" lvl="2" indent="-169545">
              <a:buFont typeface="Arial" panose="020B0604020202020204" pitchFamily="34" charset="0"/>
              <a:buChar char="•"/>
            </a:pPr>
            <a:r>
              <a:rPr lang="en-US" dirty="0">
                <a:latin typeface="Klavika Regular"/>
              </a:rPr>
              <a:t>Performance carefully monitored during this change</a:t>
            </a:r>
            <a:endParaRPr lang="en-US" dirty="0">
              <a:latin typeface="Klavika Regular" panose="020B0506040000020004" pitchFamily="34" charset="0"/>
            </a:endParaRPr>
          </a:p>
          <a:p>
            <a:pPr marL="857250" lvl="2" indent="-169545">
              <a:buFont typeface="Arial" panose="020B0604020202020204" pitchFamily="34" charset="0"/>
              <a:buChar char="•"/>
            </a:pPr>
            <a:endParaRPr lang="en-US" dirty="0">
              <a:latin typeface="Klavika Regular" panose="020B0506040000020004" pitchFamily="34" charset="0"/>
            </a:endParaRPr>
          </a:p>
          <a:p>
            <a:pPr marL="857250" lvl="2" indent="-169545">
              <a:buFont typeface="Arial" panose="020B0604020202020204" pitchFamily="34" charset="0"/>
              <a:buChar char="•"/>
            </a:pPr>
            <a:endParaRPr lang="en-US" dirty="0">
              <a:latin typeface="Klavika Regular"/>
            </a:endParaRPr>
          </a:p>
          <a:p>
            <a:pPr marL="342900" indent="-342900">
              <a:buFont typeface="Arial,Sans-Serif" panose="020B0604020202020204" pitchFamily="34" charset="0"/>
              <a:buChar char="•"/>
            </a:pPr>
            <a:r>
              <a:rPr lang="en-US" sz="2000" dirty="0">
                <a:latin typeface="Klavika Regular"/>
              </a:rPr>
              <a:t>Various small bug fixes and documentations fixes</a:t>
            </a:r>
          </a:p>
          <a:p>
            <a:pPr marL="599440" lvl="1" indent="-342900">
              <a:buFont typeface="Arial,Sans-Serif" panose="020B0604020202020204" pitchFamily="34" charset="0"/>
              <a:buChar char="•"/>
            </a:pPr>
            <a:endParaRPr lang="en-US" sz="2000" dirty="0">
              <a:latin typeface="Klavika Regular"/>
            </a:endParaRPr>
          </a:p>
          <a:p>
            <a:pPr marL="599440" lvl="1" indent="-342900">
              <a:buFont typeface="Arial,Sans-Serif" panose="020B0604020202020204" pitchFamily="34" charset="0"/>
              <a:buChar char="•"/>
            </a:pPr>
            <a:endParaRPr lang="en-US" sz="2000" dirty="0">
              <a:latin typeface="Klavika Regular"/>
            </a:endParaRPr>
          </a:p>
          <a:p>
            <a:pPr marL="342900" indent="-342900">
              <a:buFont typeface="Arial,Sans-Serif" panose="020B0604020202020204" pitchFamily="34" charset="0"/>
              <a:buChar char="•"/>
            </a:pPr>
            <a:r>
              <a:rPr lang="en-US" sz="2000" dirty="0">
                <a:latin typeface="Klavika Regular"/>
              </a:rPr>
              <a:t>A big thank you to everyone who filed bugs and contributed on GitHub!</a:t>
            </a:r>
          </a:p>
          <a:p>
            <a:pPr marL="857250" lvl="2" indent="-169545">
              <a:buFont typeface="Arial,Sans-Serif" panose="020B0604020202020204" pitchFamily="34" charset="0"/>
              <a:buChar char="•"/>
            </a:pPr>
            <a:r>
              <a:rPr lang="en-US" dirty="0">
                <a:latin typeface="Klavika Regular"/>
              </a:rPr>
              <a:t>This is our goal with </a:t>
            </a:r>
            <a:r>
              <a:rPr lang="en-US" dirty="0" err="1">
                <a:latin typeface="Klavika Regular"/>
              </a:rPr>
              <a:t>GPUOpen</a:t>
            </a:r>
            <a:r>
              <a:rPr lang="en-US" dirty="0">
                <a:latin typeface="Klavika Regular"/>
              </a:rPr>
              <a:t> releases</a:t>
            </a:r>
          </a:p>
          <a:p>
            <a:pPr marL="857250" lvl="2" indent="-342900">
              <a:buFont typeface="Arial,Sans-Serif" panose="020B0604020202020204" pitchFamily="34" charset="0"/>
              <a:buChar char="•"/>
            </a:pPr>
            <a:endParaRPr lang="en-US" dirty="0">
              <a:latin typeface="Klavika Light"/>
            </a:endParaRPr>
          </a:p>
          <a:p>
            <a:pPr marL="857250" lvl="2" indent="-169545">
              <a:buFont typeface="Arial" panose="020B0604020202020204" pitchFamily="34" charset="0"/>
              <a:buChar char="•"/>
            </a:pPr>
            <a:endParaRPr lang="en-US" dirty="0">
              <a:latin typeface="Klavika Regular" panose="020B0506040000020004" pitchFamily="34" charset="0"/>
            </a:endParaRPr>
          </a:p>
          <a:p>
            <a:pPr marL="857250" lvl="2" indent="-169545">
              <a:buFont typeface="Arial" panose="020B0604020202020204" pitchFamily="34" charset="0"/>
              <a:buChar char="•"/>
            </a:pPr>
            <a:endParaRPr lang="en-US" dirty="0">
              <a:latin typeface="Klavika Regular" panose="020B0506040000020004" pitchFamily="34" charset="0"/>
            </a:endParaRPr>
          </a:p>
        </p:txBody>
      </p:sp>
    </p:spTree>
    <p:extLst>
      <p:ext uri="{BB962C8B-B14F-4D97-AF65-F5344CB8AC3E}">
        <p14:creationId xmlns:p14="http://schemas.microsoft.com/office/powerpoint/2010/main" val="333102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51203-FD1E-C6DE-FB9C-95D957B2306C}"/>
              </a:ext>
            </a:extLst>
          </p:cNvPr>
          <p:cNvSpPr>
            <a:spLocks noGrp="1"/>
          </p:cNvSpPr>
          <p:nvPr>
            <p:ph type="title"/>
          </p:nvPr>
        </p:nvSpPr>
        <p:spPr/>
        <p:txBody>
          <a:bodyPr/>
          <a:lstStyle/>
          <a:p>
            <a:r>
              <a:rPr lang="en-US" dirty="0">
                <a:latin typeface="Klavika Regular" panose="020B0506040000020004" pitchFamily="34" charset="0"/>
              </a:rPr>
              <a:t>Conclusion</a:t>
            </a:r>
            <a:endParaRPr lang="en-GB" dirty="0">
              <a:latin typeface="Klavika Regular" panose="020B0506040000020004" pitchFamily="34" charset="0"/>
            </a:endParaRPr>
          </a:p>
        </p:txBody>
      </p:sp>
      <p:sp>
        <p:nvSpPr>
          <p:cNvPr id="3" name="Text Placeholder 2">
            <a:extLst>
              <a:ext uri="{FF2B5EF4-FFF2-40B4-BE49-F238E27FC236}">
                <a16:creationId xmlns:a16="http://schemas.microsoft.com/office/drawing/2014/main" id="{4561B03E-7EEF-E3FE-3AB6-8F210DAB8E9C}"/>
              </a:ext>
            </a:extLst>
          </p:cNvPr>
          <p:cNvSpPr>
            <a:spLocks noGrp="1"/>
          </p:cNvSpPr>
          <p:nvPr>
            <p:ph type="body" sz="quarter" idx="10"/>
          </p:nvPr>
        </p:nvSpPr>
        <p:spPr/>
        <p:txBody>
          <a:bodyPr vert="horz" lIns="0" tIns="45720" rIns="0" bIns="45720" rtlCol="0" anchor="t">
            <a:normAutofit/>
          </a:bodyPr>
          <a:lstStyle/>
          <a:p>
            <a:pPr marL="342900" indent="-342900">
              <a:buFont typeface="Arial" panose="020B0604020202020204" pitchFamily="34" charset="0"/>
              <a:buChar char="•"/>
            </a:pPr>
            <a:r>
              <a:rPr lang="en-US" sz="2000" dirty="0">
                <a:latin typeface="Klavika Regular"/>
              </a:rPr>
              <a:t>Competitive temporal upscaling solution</a:t>
            </a:r>
          </a:p>
          <a:p>
            <a:pPr marL="342900" indent="-342900">
              <a:buFont typeface="Arial" panose="020B0604020202020204" pitchFamily="34" charset="0"/>
              <a:buChar char="•"/>
            </a:pPr>
            <a:endParaRPr lang="en-US" sz="2000" dirty="0">
              <a:latin typeface="Klavika Regular"/>
            </a:endParaRPr>
          </a:p>
          <a:p>
            <a:pPr marL="342900" indent="-342900">
              <a:buFont typeface="Arial" panose="020B0604020202020204" pitchFamily="34" charset="0"/>
              <a:buChar char="•"/>
            </a:pPr>
            <a:r>
              <a:rPr lang="en-US" sz="2000" dirty="0">
                <a:latin typeface="Klavika Regular"/>
              </a:rPr>
              <a:t>Hardware independent</a:t>
            </a:r>
          </a:p>
          <a:p>
            <a:pPr marL="342900" indent="-342900">
              <a:buFont typeface="Arial" panose="020B0604020202020204" pitchFamily="34" charset="0"/>
              <a:buChar char="•"/>
            </a:pPr>
            <a:endParaRPr lang="en-US" sz="2000" dirty="0">
              <a:latin typeface="Klavika Regular"/>
            </a:endParaRPr>
          </a:p>
          <a:p>
            <a:pPr marL="342900" indent="-342900">
              <a:buFont typeface="Arial" panose="020B0604020202020204" pitchFamily="34" charset="0"/>
              <a:buChar char="•"/>
            </a:pPr>
            <a:r>
              <a:rPr lang="en-US" sz="2000" dirty="0">
                <a:latin typeface="Klavika Regular"/>
              </a:rPr>
              <a:t>Recently updated with version 2.1</a:t>
            </a:r>
          </a:p>
          <a:p>
            <a:pPr marL="600008" lvl="1" indent="-342900">
              <a:buFont typeface="Arial" panose="020B0604020202020204" pitchFamily="34" charset="0"/>
              <a:buChar char="•"/>
            </a:pPr>
            <a:r>
              <a:rPr lang="en-US" sz="1800" dirty="0">
                <a:latin typeface="Klavika Regular"/>
              </a:rPr>
              <a:t>Will keep improving over time</a:t>
            </a:r>
          </a:p>
          <a:p>
            <a:pPr marL="699770" lvl="2" indent="0">
              <a:buNone/>
            </a:pPr>
            <a:endParaRPr lang="en-US" dirty="0">
              <a:latin typeface="Klavika Regular"/>
            </a:endParaRPr>
          </a:p>
          <a:p>
            <a:pPr marL="342900" indent="-342900">
              <a:buFont typeface="Arial" panose="020B0604020202020204" pitchFamily="34" charset="0"/>
              <a:buChar char="•"/>
            </a:pPr>
            <a:r>
              <a:rPr lang="en-US" sz="2000" dirty="0">
                <a:latin typeface="Klavika Regular"/>
              </a:rPr>
              <a:t>Full source code available on GitHub</a:t>
            </a:r>
          </a:p>
          <a:p>
            <a:pPr marL="600008" lvl="1" indent="-342900">
              <a:buFont typeface="Arial" panose="020B0604020202020204" pitchFamily="34" charset="0"/>
              <a:buChar char="•"/>
            </a:pPr>
            <a:r>
              <a:rPr lang="en-US" sz="1800" dirty="0">
                <a:latin typeface="Klavika Regular"/>
              </a:rPr>
              <a:t>MIT license</a:t>
            </a:r>
            <a:endParaRPr lang="en-US" sz="1800" dirty="0">
              <a:latin typeface="Klavika Regular" panose="020B0506040000020004" pitchFamily="34" charset="0"/>
            </a:endParaRPr>
          </a:p>
          <a:p>
            <a:endParaRPr lang="en-US" sz="2000" dirty="0">
              <a:latin typeface="Klavika Regular" panose="020B0506040000020004" pitchFamily="34" charset="0"/>
            </a:endParaRPr>
          </a:p>
          <a:p>
            <a:pPr marL="342900" indent="-342900">
              <a:buFont typeface="Arial" panose="020B0604020202020204" pitchFamily="34" charset="0"/>
              <a:buChar char="•"/>
            </a:pPr>
            <a:r>
              <a:rPr lang="en-US" sz="2000" dirty="0">
                <a:latin typeface="Klavika Regular"/>
              </a:rPr>
              <a:t>Wide adoption from game developers</a:t>
            </a:r>
            <a:r>
              <a:rPr lang="en-US" sz="2000" dirty="0">
                <a:latin typeface="Klavika Regular" panose="020B0506040000020004" pitchFamily="34" charset="0"/>
              </a:rPr>
              <a:t>…</a:t>
            </a:r>
            <a:endParaRPr lang="en-US" sz="2000" dirty="0">
              <a:latin typeface="Klavika Regular"/>
            </a:endParaRPr>
          </a:p>
        </p:txBody>
      </p:sp>
    </p:spTree>
    <p:extLst>
      <p:ext uri="{BB962C8B-B14F-4D97-AF65-F5344CB8AC3E}">
        <p14:creationId xmlns:p14="http://schemas.microsoft.com/office/powerpoint/2010/main" val="238412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189CB-8226-D029-BB76-90B3C2ACE6AE}"/>
              </a:ext>
            </a:extLst>
          </p:cNvPr>
          <p:cNvSpPr>
            <a:spLocks noGrp="1"/>
          </p:cNvSpPr>
          <p:nvPr>
            <p:ph type="title"/>
          </p:nvPr>
        </p:nvSpPr>
        <p:spPr/>
        <p:txBody>
          <a:bodyPr/>
          <a:lstStyle/>
          <a:p>
            <a:r>
              <a:rPr lang="en-GB" sz="3550" dirty="0">
                <a:latin typeface="Klavika Regular" panose="020B0506040000020004" pitchFamily="34" charset="0"/>
                <a:cs typeface="Arial"/>
              </a:rPr>
              <a:t>Algorithm step by step</a:t>
            </a:r>
            <a:endParaRPr lang="en-GB" dirty="0">
              <a:latin typeface="Klavika Regular" panose="020B0506040000020004" pitchFamily="34" charset="0"/>
            </a:endParaRPr>
          </a:p>
        </p:txBody>
      </p:sp>
      <p:sp>
        <p:nvSpPr>
          <p:cNvPr id="3" name="Text Placeholder 2">
            <a:extLst>
              <a:ext uri="{FF2B5EF4-FFF2-40B4-BE49-F238E27FC236}">
                <a16:creationId xmlns:a16="http://schemas.microsoft.com/office/drawing/2014/main" id="{092A8DD8-1BCF-EC3D-9CCD-6A9C6258A96F}"/>
              </a:ext>
            </a:extLst>
          </p:cNvPr>
          <p:cNvSpPr>
            <a:spLocks noGrp="1"/>
          </p:cNvSpPr>
          <p:nvPr>
            <p:ph type="body" sz="quarter" idx="10"/>
          </p:nvPr>
        </p:nvSpPr>
        <p:spPr/>
        <p:txBody>
          <a:bodyPr/>
          <a:lstStyle/>
          <a:p>
            <a:endParaRPr lang="en-GB"/>
          </a:p>
        </p:txBody>
      </p:sp>
      <p:pic>
        <p:nvPicPr>
          <p:cNvPr id="4" name="Picture 4" descr="A picture containing ground, outdoor, sidewalk&#10;&#10;Description automatically generated">
            <a:extLst>
              <a:ext uri="{FF2B5EF4-FFF2-40B4-BE49-F238E27FC236}">
                <a16:creationId xmlns:a16="http://schemas.microsoft.com/office/drawing/2014/main" id="{697C67BA-7B45-445C-10C6-023D76C15E75}"/>
              </a:ext>
            </a:extLst>
          </p:cNvPr>
          <p:cNvPicPr>
            <a:picLocks noChangeAspect="1"/>
          </p:cNvPicPr>
          <p:nvPr/>
        </p:nvPicPr>
        <p:blipFill>
          <a:blip r:embed="rId3"/>
          <a:stretch>
            <a:fillRect/>
          </a:stretch>
        </p:blipFill>
        <p:spPr>
          <a:xfrm>
            <a:off x="5449301" y="2003972"/>
            <a:ext cx="5745646" cy="3074029"/>
          </a:xfrm>
          <a:prstGeom prst="rect">
            <a:avLst/>
          </a:prstGeom>
        </p:spPr>
      </p:pic>
      <p:pic>
        <p:nvPicPr>
          <p:cNvPr id="5" name="Picture 5" descr="A picture containing ground, outdoor&#10;&#10;Description automatically generated">
            <a:extLst>
              <a:ext uri="{FF2B5EF4-FFF2-40B4-BE49-F238E27FC236}">
                <a16:creationId xmlns:a16="http://schemas.microsoft.com/office/drawing/2014/main" id="{B7C1DCC2-AFB8-8FE7-BE08-11A7E5892C35}"/>
              </a:ext>
            </a:extLst>
          </p:cNvPr>
          <p:cNvPicPr>
            <a:picLocks noChangeAspect="1"/>
          </p:cNvPicPr>
          <p:nvPr/>
        </p:nvPicPr>
        <p:blipFill>
          <a:blip r:embed="rId4"/>
          <a:stretch>
            <a:fillRect/>
          </a:stretch>
        </p:blipFill>
        <p:spPr>
          <a:xfrm>
            <a:off x="885410" y="2769290"/>
            <a:ext cx="2743200" cy="1543050"/>
          </a:xfrm>
          <a:prstGeom prst="rect">
            <a:avLst/>
          </a:prstGeom>
        </p:spPr>
      </p:pic>
      <p:cxnSp>
        <p:nvCxnSpPr>
          <p:cNvPr id="7" name="Straight Arrow Connector 6">
            <a:extLst>
              <a:ext uri="{FF2B5EF4-FFF2-40B4-BE49-F238E27FC236}">
                <a16:creationId xmlns:a16="http://schemas.microsoft.com/office/drawing/2014/main" id="{C26451A5-F9E7-6358-AE12-1FA562337489}"/>
              </a:ext>
            </a:extLst>
          </p:cNvPr>
          <p:cNvCxnSpPr>
            <a:cxnSpLocks/>
          </p:cNvCxnSpPr>
          <p:nvPr/>
        </p:nvCxnSpPr>
        <p:spPr>
          <a:xfrm flipV="1">
            <a:off x="3635598" y="2007117"/>
            <a:ext cx="1801000" cy="77398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DE3BAC0C-9E86-2B27-6801-9BFB8BB3950E}"/>
              </a:ext>
            </a:extLst>
          </p:cNvPr>
          <p:cNvCxnSpPr>
            <a:cxnSpLocks/>
          </p:cNvCxnSpPr>
          <p:nvPr/>
        </p:nvCxnSpPr>
        <p:spPr>
          <a:xfrm>
            <a:off x="3635598" y="4305101"/>
            <a:ext cx="1809282" cy="75829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19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503EF-11F4-5CF3-4220-7B152FB87A36}"/>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FC2965F4-62BD-6D77-3D03-35440497A7C1}"/>
              </a:ext>
            </a:extLst>
          </p:cNvPr>
          <p:cNvSpPr>
            <a:spLocks noGrp="1"/>
          </p:cNvSpPr>
          <p:nvPr>
            <p:ph type="body" sz="quarter" idx="10"/>
          </p:nvPr>
        </p:nvSpPr>
        <p:spPr/>
        <p:txBody>
          <a:bodyPr/>
          <a:lstStyle/>
          <a:p>
            <a:endParaRPr lang="en-GB"/>
          </a:p>
        </p:txBody>
      </p:sp>
      <p:pic>
        <p:nvPicPr>
          <p:cNvPr id="5" name="Picture 4" descr="Text&#10;&#10;Description automatically generated">
            <a:extLst>
              <a:ext uri="{FF2B5EF4-FFF2-40B4-BE49-F238E27FC236}">
                <a16:creationId xmlns:a16="http://schemas.microsoft.com/office/drawing/2014/main" id="{4409173E-6318-F388-CD7C-F067377BB7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
            <a:ext cx="12192000" cy="6856781"/>
          </a:xfrm>
          <a:prstGeom prst="rect">
            <a:avLst/>
          </a:prstGeom>
        </p:spPr>
      </p:pic>
    </p:spTree>
    <p:extLst>
      <p:ext uri="{BB962C8B-B14F-4D97-AF65-F5344CB8AC3E}">
        <p14:creationId xmlns:p14="http://schemas.microsoft.com/office/powerpoint/2010/main" val="2681680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B550E-5F02-5C16-52A1-C8933A6DE71F}"/>
              </a:ext>
            </a:extLst>
          </p:cNvPr>
          <p:cNvSpPr>
            <a:spLocks noGrp="1"/>
          </p:cNvSpPr>
          <p:nvPr>
            <p:ph type="title"/>
          </p:nvPr>
        </p:nvSpPr>
        <p:spPr/>
        <p:txBody>
          <a:bodyPr/>
          <a:lstStyle/>
          <a:p>
            <a:r>
              <a:rPr lang="en-GB" dirty="0">
                <a:latin typeface="Klavika Regular" panose="020B0506040000020004" pitchFamily="34" charset="0"/>
              </a:rPr>
              <a:t>Special thanks</a:t>
            </a:r>
          </a:p>
        </p:txBody>
      </p:sp>
      <p:sp>
        <p:nvSpPr>
          <p:cNvPr id="3" name="Text Placeholder 2">
            <a:extLst>
              <a:ext uri="{FF2B5EF4-FFF2-40B4-BE49-F238E27FC236}">
                <a16:creationId xmlns:a16="http://schemas.microsoft.com/office/drawing/2014/main" id="{2C810588-4ED2-D068-577B-F59957B72F18}"/>
              </a:ext>
            </a:extLst>
          </p:cNvPr>
          <p:cNvSpPr>
            <a:spLocks noGrp="1"/>
          </p:cNvSpPr>
          <p:nvPr>
            <p:ph type="body" sz="quarter" idx="10"/>
          </p:nvPr>
        </p:nvSpPr>
        <p:spPr>
          <a:xfrm>
            <a:off x="663218" y="1281865"/>
            <a:ext cx="11192232" cy="4923387"/>
          </a:xfrm>
        </p:spPr>
        <p:txBody>
          <a:bodyPr vert="horz" lIns="0" tIns="45720" rIns="0" bIns="45720" rtlCol="0" anchor="t">
            <a:normAutofit fontScale="92500" lnSpcReduction="10000"/>
          </a:bodyPr>
          <a:lstStyle/>
          <a:p>
            <a:r>
              <a:rPr lang="en-GB">
                <a:latin typeface="Klavika Regular"/>
              </a:rPr>
              <a:t>Stefan Petersson</a:t>
            </a:r>
          </a:p>
          <a:p>
            <a:r>
              <a:rPr lang="en-GB">
                <a:latin typeface="Klavika Regular"/>
              </a:rPr>
              <a:t>Zhuo Chen</a:t>
            </a:r>
          </a:p>
          <a:p>
            <a:r>
              <a:rPr lang="en-GB">
                <a:latin typeface="Klavika Regular"/>
              </a:rPr>
              <a:t>Stephan Hodes</a:t>
            </a:r>
          </a:p>
          <a:p>
            <a:r>
              <a:rPr lang="en-GB">
                <a:latin typeface="Klavika Regular"/>
              </a:rPr>
              <a:t>Colin Riley</a:t>
            </a:r>
          </a:p>
          <a:p>
            <a:r>
              <a:rPr lang="en-GB">
                <a:latin typeface="Klavika Regular"/>
              </a:rPr>
              <a:t>Mark Satterthwaite</a:t>
            </a:r>
          </a:p>
          <a:p>
            <a:r>
              <a:rPr lang="en-GB">
                <a:latin typeface="Klavika Regular"/>
              </a:rPr>
              <a:t>Lou Kramer</a:t>
            </a:r>
          </a:p>
          <a:p>
            <a:r>
              <a:rPr lang="en-GB">
                <a:latin typeface="Klavika Regular"/>
              </a:rPr>
              <a:t>Gareth Thomas</a:t>
            </a:r>
          </a:p>
          <a:p>
            <a:r>
              <a:rPr lang="en-GB">
                <a:latin typeface="Klavika Regular"/>
              </a:rPr>
              <a:t>Brian Bowman</a:t>
            </a:r>
          </a:p>
          <a:p>
            <a:r>
              <a:rPr lang="en-GB">
                <a:latin typeface="Klavika Regular"/>
              </a:rPr>
              <a:t>Jonathan Desroches</a:t>
            </a:r>
          </a:p>
          <a:p>
            <a:r>
              <a:rPr lang="en-GB">
                <a:latin typeface="Klavika Regular"/>
              </a:rPr>
              <a:t>Agustin Palacio</a:t>
            </a:r>
          </a:p>
          <a:p>
            <a:r>
              <a:rPr lang="en-GB">
                <a:latin typeface="Klavika Regular"/>
              </a:rPr>
              <a:t>Steven Tovey</a:t>
            </a:r>
          </a:p>
          <a:p>
            <a:r>
              <a:rPr lang="en-GB">
                <a:latin typeface="Klavika Regular"/>
              </a:rPr>
              <a:t>Nick </a:t>
            </a:r>
            <a:r>
              <a:rPr lang="en-GB" err="1">
                <a:latin typeface="Klavika Regular"/>
              </a:rPr>
              <a:t>Thibieroz</a:t>
            </a:r>
          </a:p>
          <a:p>
            <a:endParaRPr lang="en-GB"/>
          </a:p>
          <a:p>
            <a:endParaRPr lang="en-GB"/>
          </a:p>
        </p:txBody>
      </p:sp>
    </p:spTree>
    <p:extLst>
      <p:ext uri="{BB962C8B-B14F-4D97-AF65-F5344CB8AC3E}">
        <p14:creationId xmlns:p14="http://schemas.microsoft.com/office/powerpoint/2010/main" val="205354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D9287-C31B-879C-0FED-FD456CA353DE}"/>
              </a:ext>
            </a:extLst>
          </p:cNvPr>
          <p:cNvSpPr>
            <a:spLocks noGrp="1"/>
          </p:cNvSpPr>
          <p:nvPr>
            <p:ph type="title"/>
          </p:nvPr>
        </p:nvSpPr>
        <p:spPr/>
        <p:txBody>
          <a:bodyPr/>
          <a:lstStyle/>
          <a:p>
            <a:r>
              <a:rPr lang="en-GB" dirty="0">
                <a:latin typeface="Klavika Regular" panose="020B0506040000020004" pitchFamily="34" charset="0"/>
              </a:rPr>
              <a:t>Questions?</a:t>
            </a:r>
          </a:p>
        </p:txBody>
      </p:sp>
      <p:sp>
        <p:nvSpPr>
          <p:cNvPr id="3" name="Text Placeholder 2">
            <a:extLst>
              <a:ext uri="{FF2B5EF4-FFF2-40B4-BE49-F238E27FC236}">
                <a16:creationId xmlns:a16="http://schemas.microsoft.com/office/drawing/2014/main" id="{878CD282-2524-4DEE-5BD9-BB22B9546AAE}"/>
              </a:ext>
            </a:extLst>
          </p:cNvPr>
          <p:cNvSpPr>
            <a:spLocks noGrp="1"/>
          </p:cNvSpPr>
          <p:nvPr>
            <p:ph type="body" sz="quarter" idx="14"/>
          </p:nvPr>
        </p:nvSpPr>
        <p:spPr/>
        <p:txBody>
          <a:bodyPr/>
          <a:lstStyle/>
          <a:p>
            <a:r>
              <a:rPr lang="en-US" dirty="0">
                <a:latin typeface="Klavika Regular" panose="020B0506040000020004" pitchFamily="34" charset="0"/>
                <a:hlinkClick r:id="rId3"/>
              </a:rPr>
              <a:t>Dihara.Wijetunga@amd.com</a:t>
            </a:r>
            <a:endParaRPr lang="en-GB" dirty="0">
              <a:latin typeface="Klavika Regular" panose="020B0506040000020004" pitchFamily="34" charset="0"/>
            </a:endParaRPr>
          </a:p>
        </p:txBody>
      </p:sp>
    </p:spTree>
    <p:extLst>
      <p:ext uri="{BB962C8B-B14F-4D97-AF65-F5344CB8AC3E}">
        <p14:creationId xmlns:p14="http://schemas.microsoft.com/office/powerpoint/2010/main" val="8752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1B2719-92A1-4D2C-B920-22AD0D8BB3B9}"/>
              </a:ext>
            </a:extLst>
          </p:cNvPr>
          <p:cNvSpPr>
            <a:spLocks noGrp="1"/>
          </p:cNvSpPr>
          <p:nvPr>
            <p:ph type="title"/>
          </p:nvPr>
        </p:nvSpPr>
        <p:spPr/>
        <p:txBody>
          <a:bodyPr>
            <a:noAutofit/>
          </a:bodyPr>
          <a:lstStyle/>
          <a:p>
            <a:r>
              <a:rPr lang="en-US" sz="3560" dirty="0">
                <a:latin typeface="Klavika Regular" panose="020B0506040000020004" pitchFamily="34" charset="0"/>
              </a:rPr>
              <a:t>DISCLAIMER &amp; ATTRIBUTES</a:t>
            </a:r>
            <a:endParaRPr lang="en-SE" sz="3560" dirty="0">
              <a:latin typeface="Klavika Regular" panose="020B0506040000020004" pitchFamily="34" charset="0"/>
            </a:endParaRPr>
          </a:p>
        </p:txBody>
      </p:sp>
      <p:sp>
        <p:nvSpPr>
          <p:cNvPr id="4" name="Text Placeholder 3">
            <a:extLst>
              <a:ext uri="{FF2B5EF4-FFF2-40B4-BE49-F238E27FC236}">
                <a16:creationId xmlns:a16="http://schemas.microsoft.com/office/drawing/2014/main" id="{68324B88-EBEE-4E14-96EC-8677F884BC92}"/>
              </a:ext>
            </a:extLst>
          </p:cNvPr>
          <p:cNvSpPr>
            <a:spLocks noGrp="1"/>
          </p:cNvSpPr>
          <p:nvPr>
            <p:ph type="body" sz="quarter" idx="14"/>
          </p:nvPr>
        </p:nvSpPr>
        <p:spPr/>
        <p:txBody>
          <a:bodyPr>
            <a:normAutofit/>
          </a:bodyPr>
          <a:lstStyle/>
          <a:p>
            <a:pPr algn="l" rtl="0" fontAlgn="base"/>
            <a:r>
              <a:rPr lang="en-GB" sz="1400" b="0" i="0" u="none" strike="noStrike" dirty="0">
                <a:solidFill>
                  <a:srgbClr val="231E1F"/>
                </a:solidFill>
                <a:effectLst/>
                <a:latin typeface="Klavika Regular" panose="020B0506040000020004" pitchFamily="34" charset="0"/>
              </a:rPr>
              <a:t>The information presented in this document is for informational purposes only and may contain technical inaccuracies, omissions, and typographical errors. The information contained herein is subject to change and may be rendered inaccurate for many reasons, including but not limited to product and roadmap changes, component and motherboard version changes, new model and/or product releases, product differences between differing manufacturers, software changes, BIOS flashes, firmware upgrades, or the like. Any computer system has risks of security vulnerabilities that cannot be completely prevented or mitigated.  AMD assumes no obligation to update or otherwise correct or revise this information. However, AMD reserves the right to revise this information and to make changes from time to time to the content hereof without obligation of AMD to notify any person of such revisions or changes.</a:t>
            </a:r>
            <a:r>
              <a:rPr lang="en-US" sz="1400" b="0" i="0" dirty="0">
                <a:solidFill>
                  <a:srgbClr val="231E1F"/>
                </a:solidFill>
                <a:effectLst/>
                <a:latin typeface="Klavika Regular" panose="020B0506040000020004" pitchFamily="34" charset="0"/>
              </a:rPr>
              <a:t>​</a:t>
            </a:r>
            <a:br>
              <a:rPr lang="en-US" sz="1400" b="0" i="0" dirty="0">
                <a:solidFill>
                  <a:srgbClr val="231E1F"/>
                </a:solidFill>
                <a:effectLst/>
                <a:latin typeface="Klavika Regular" panose="020B0506040000020004" pitchFamily="34" charset="0"/>
              </a:rPr>
            </a:br>
            <a:r>
              <a:rPr lang="en-US" sz="1400" b="0" i="0" dirty="0">
                <a:solidFill>
                  <a:srgbClr val="231E1F"/>
                </a:solidFill>
                <a:effectLst/>
                <a:latin typeface="Klavika Regular" panose="020B0506040000020004" pitchFamily="34" charset="0"/>
              </a:rPr>
              <a:t>​</a:t>
            </a:r>
            <a:br>
              <a:rPr lang="en-US" sz="1400" b="0" i="0" dirty="0">
                <a:solidFill>
                  <a:srgbClr val="231E1F"/>
                </a:solidFill>
                <a:effectLst/>
                <a:latin typeface="Klavika Regular" panose="020B0506040000020004" pitchFamily="34" charset="0"/>
              </a:rPr>
            </a:br>
            <a:r>
              <a:rPr lang="en-GB" sz="1400" b="0" i="0" u="none" strike="noStrike" dirty="0">
                <a:solidFill>
                  <a:srgbClr val="231E1F"/>
                </a:solidFill>
                <a:effectLst/>
                <a:latin typeface="Klavika Regular" panose="020B0506040000020004" pitchFamily="34" charset="0"/>
              </a:rPr>
              <a:t>THIS INFORMATION IS PROVIDED 'AS IS." AMD MAKES NO REPRESENTATIONS OR WARRANTIES WITH RESPECT TO THE CONTENTS HEREOF AND ASSUMES NO RESPONSIBILITY FOR ANY INACCURACIES, ERRORS, OR OMISSIONS THAT MAY APPEAR IN THIS INFORMATION. AMD SPECIFICALLY DISCLAIMS ANY IMPLIED WARRANTIES OF NON-INFRINGEMENT, MERCHANTABILITY, OR FITNESS FOR ANY PARTICULAR PURPOSE. IN NO EVENT WILL AMD BE LIABLE TO ANY PERSON FOR ANY RELIANCE, DIRECT, INDIRECT, SPECIAL, OR OTHER CONSEQUENTIAL DAMAGES ARISING FROM THE USE OF ANY INFORMATION CONTAINED HEREIN, EVEN IF AMD IS EXPRESSLY ADVISED OF THE POSSIBILITY OF SUCH DAMAGES. </a:t>
            </a:r>
            <a:r>
              <a:rPr lang="en-US" sz="1400" b="0" i="0" dirty="0">
                <a:solidFill>
                  <a:srgbClr val="231E1F"/>
                </a:solidFill>
                <a:effectLst/>
                <a:latin typeface="Klavika Regular" panose="020B0506040000020004" pitchFamily="34" charset="0"/>
              </a:rPr>
              <a:t>​</a:t>
            </a:r>
            <a:endParaRPr lang="en-GB" sz="1400" b="0" i="0" dirty="0">
              <a:solidFill>
                <a:srgbClr val="231E1F"/>
              </a:solidFill>
              <a:effectLst/>
              <a:latin typeface="Segoe UI" panose="020B0502040204020203" pitchFamily="34" charset="0"/>
            </a:endParaRPr>
          </a:p>
          <a:p>
            <a:pPr algn="l" rtl="0" fontAlgn="base"/>
            <a:r>
              <a:rPr lang="en-GB" sz="1400" b="0" i="0" u="none" strike="noStrike" dirty="0">
                <a:solidFill>
                  <a:srgbClr val="231E1F"/>
                </a:solidFill>
                <a:effectLst/>
                <a:latin typeface="Klavika Regular" panose="020B0506040000020004" pitchFamily="34" charset="0"/>
              </a:rPr>
              <a:t>AMD FidelityFX Super Resolution is available on select games and requires developer integration. See https://www.amd.com/en/technologies/radeon-software-fidelityfx-super-resolution for a list of supported games. AMD FidelityFX Super Resolution is “game dependent” and is supported on the following AMD products: AMD Radeon™ RX 6000, RX 5000, RX 500, RX Vega series graphics cards, RX 480, RX 470, RX 460, and all AMD </a:t>
            </a:r>
            <a:r>
              <a:rPr lang="en-GB" sz="1400" b="0" i="0" u="none" strike="noStrike" dirty="0" err="1">
                <a:solidFill>
                  <a:srgbClr val="231E1F"/>
                </a:solidFill>
                <a:effectLst/>
                <a:latin typeface="Klavika Regular" panose="020B0506040000020004" pitchFamily="34" charset="0"/>
              </a:rPr>
              <a:t>Ryzen</a:t>
            </a:r>
            <a:r>
              <a:rPr lang="en-GB" sz="1400" b="0" i="0" u="none" strike="noStrike" dirty="0">
                <a:solidFill>
                  <a:srgbClr val="231E1F"/>
                </a:solidFill>
                <a:effectLst/>
                <a:latin typeface="Klavika Regular" panose="020B0506040000020004" pitchFamily="34" charset="0"/>
              </a:rPr>
              <a:t>™ processors with Radeon™ graphics if the minimum requirements of the game are met. AMD does not provide technical or warranty support for AMD FidelityFX Super Resolution enablement on other vendor's graphics cards. GD-187.</a:t>
            </a:r>
            <a:r>
              <a:rPr lang="en-GB" sz="1400" b="0" i="0" dirty="0">
                <a:solidFill>
                  <a:srgbClr val="231E1F"/>
                </a:solidFill>
                <a:effectLst/>
                <a:latin typeface="Klavika Regular" panose="020B0506040000020004" pitchFamily="34" charset="0"/>
              </a:rPr>
              <a:t>​</a:t>
            </a:r>
            <a:endParaRPr lang="en-GB" sz="1400" dirty="0">
              <a:solidFill>
                <a:srgbClr val="231E1F"/>
              </a:solidFill>
              <a:latin typeface="Klavika Regular" panose="020B0506040000020004" pitchFamily="34" charset="0"/>
            </a:endParaRPr>
          </a:p>
          <a:p>
            <a:pPr algn="l" rtl="0" fontAlgn="base"/>
            <a:r>
              <a:rPr lang="en-US" sz="1400" b="0" i="0" u="none" strike="noStrike" dirty="0">
                <a:solidFill>
                  <a:srgbClr val="231E1F"/>
                </a:solidFill>
                <a:effectLst/>
                <a:latin typeface="Klavika Regular" panose="020B0506040000020004" pitchFamily="34" charset="0"/>
              </a:rPr>
              <a:t>© 2022 Advanced Micro Devices, Inc.  All rights reserved. AMD, the AMD Arrow logo, EPYC, </a:t>
            </a:r>
            <a:r>
              <a:rPr lang="en-US" sz="1400" b="0" i="0" u="none" strike="noStrike" dirty="0" err="1">
                <a:solidFill>
                  <a:srgbClr val="231E1F"/>
                </a:solidFill>
                <a:effectLst/>
                <a:latin typeface="Klavika Regular" panose="020B0506040000020004" pitchFamily="34" charset="0"/>
              </a:rPr>
              <a:t>FidelityFX</a:t>
            </a:r>
            <a:r>
              <a:rPr lang="en-US" sz="1400" b="0" i="0" u="none" strike="noStrike" dirty="0">
                <a:solidFill>
                  <a:srgbClr val="231E1F"/>
                </a:solidFill>
                <a:effectLst/>
                <a:latin typeface="Klavika Regular" panose="020B0506040000020004" pitchFamily="34" charset="0"/>
              </a:rPr>
              <a:t>, Infinity Cache, Radeon, RDNA, Ryzen, and combinations thereof are trademarks of Advanced Micro Devices, Inc.  Other product names used in this publication are for identification purposes only and may be trademarks of their respective owners. DirectX is either a registered trademark or trademark of Microsoft Corporation in the US and/or other countries. Vulkan and the Vulkan logo are registered trademarks of the </a:t>
            </a:r>
            <a:r>
              <a:rPr lang="en-US" sz="1400" b="0" i="0" u="none" strike="noStrike" dirty="0" err="1">
                <a:solidFill>
                  <a:srgbClr val="231E1F"/>
                </a:solidFill>
                <a:effectLst/>
                <a:latin typeface="Klavika Regular" panose="020B0506040000020004" pitchFamily="34" charset="0"/>
              </a:rPr>
              <a:t>Khronos</a:t>
            </a:r>
            <a:r>
              <a:rPr lang="en-US" sz="1400" b="0" i="0" u="none" strike="noStrike" dirty="0">
                <a:solidFill>
                  <a:srgbClr val="231E1F"/>
                </a:solidFill>
                <a:effectLst/>
                <a:latin typeface="Klavika Regular" panose="020B0506040000020004" pitchFamily="34" charset="0"/>
              </a:rPr>
              <a:t> Group Inc. Xbox is a registered trademark of Microsoft Corporation in the US and/or Other countries.</a:t>
            </a:r>
            <a:r>
              <a:rPr lang="en-US" sz="1400" b="0" i="0" dirty="0">
                <a:solidFill>
                  <a:srgbClr val="000000"/>
                </a:solidFill>
                <a:effectLst/>
                <a:latin typeface="Klavika Regular" panose="020B0506040000020004" pitchFamily="34" charset="0"/>
              </a:rPr>
              <a:t>​</a:t>
            </a:r>
            <a:endParaRPr lang="en-GB" sz="1400" b="0" i="0" dirty="0">
              <a:solidFill>
                <a:srgbClr val="231E1F"/>
              </a:solidFill>
              <a:effectLst/>
              <a:latin typeface="Segoe UI" panose="020B0502040204020203" pitchFamily="34" charset="0"/>
            </a:endParaRPr>
          </a:p>
        </p:txBody>
      </p:sp>
    </p:spTree>
    <p:extLst>
      <p:ext uri="{BB962C8B-B14F-4D97-AF65-F5344CB8AC3E}">
        <p14:creationId xmlns:p14="http://schemas.microsoft.com/office/powerpoint/2010/main" val="246119604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46672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id="{2E873EF9-898B-FD53-2D6C-CCB4E804B7DD}"/>
              </a:ext>
            </a:extLst>
          </p:cNvPr>
          <p:cNvPicPr>
            <a:picLocks noChangeAspect="1"/>
          </p:cNvPicPr>
          <p:nvPr/>
        </p:nvPicPr>
        <p:blipFill>
          <a:blip r:embed="rId3"/>
          <a:stretch>
            <a:fillRect/>
          </a:stretch>
        </p:blipFill>
        <p:spPr>
          <a:xfrm>
            <a:off x="1203767" y="1026651"/>
            <a:ext cx="9374529" cy="4221142"/>
          </a:xfrm>
          <a:prstGeom prst="rect">
            <a:avLst/>
          </a:prstGeom>
        </p:spPr>
      </p:pic>
      <p:sp>
        <p:nvSpPr>
          <p:cNvPr id="2" name="Rectangle 1">
            <a:extLst>
              <a:ext uri="{FF2B5EF4-FFF2-40B4-BE49-F238E27FC236}">
                <a16:creationId xmlns:a16="http://schemas.microsoft.com/office/drawing/2014/main" id="{3A500949-1D0C-5256-4523-6FEC72E25301}"/>
              </a:ext>
            </a:extLst>
          </p:cNvPr>
          <p:cNvSpPr/>
          <p:nvPr/>
        </p:nvSpPr>
        <p:spPr>
          <a:xfrm>
            <a:off x="7668039" y="2459935"/>
            <a:ext cx="248478" cy="2335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948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F86B-D4E5-8861-EFCD-3CE86D64D942}"/>
              </a:ext>
            </a:extLst>
          </p:cNvPr>
          <p:cNvSpPr>
            <a:spLocks noGrp="1"/>
          </p:cNvSpPr>
          <p:nvPr>
            <p:ph type="title"/>
          </p:nvPr>
        </p:nvSpPr>
        <p:spPr/>
        <p:txBody>
          <a:bodyPr/>
          <a:lstStyle/>
          <a:p>
            <a:r>
              <a:rPr lang="en-GB" sz="3550">
                <a:latin typeface="Klavika Regular" panose="020B0506040000020004" pitchFamily="34" charset="0"/>
                <a:cs typeface="Arial"/>
              </a:rPr>
              <a:t>Building up on temporal anti-aliasing</a:t>
            </a:r>
            <a:endParaRPr lang="en-GB">
              <a:latin typeface="Klavika Regular" panose="020B0506040000020004" pitchFamily="34" charset="0"/>
            </a:endParaRPr>
          </a:p>
        </p:txBody>
      </p:sp>
      <p:sp>
        <p:nvSpPr>
          <p:cNvPr id="3" name="Text Placeholder 2">
            <a:extLst>
              <a:ext uri="{FF2B5EF4-FFF2-40B4-BE49-F238E27FC236}">
                <a16:creationId xmlns:a16="http://schemas.microsoft.com/office/drawing/2014/main" id="{CD44ED06-EC93-3BA2-CEF2-AB198A4146D4}"/>
              </a:ext>
            </a:extLst>
          </p:cNvPr>
          <p:cNvSpPr>
            <a:spLocks noGrp="1"/>
          </p:cNvSpPr>
          <p:nvPr>
            <p:ph type="body" sz="quarter" idx="10"/>
          </p:nvPr>
        </p:nvSpPr>
        <p:spPr/>
        <p:txBody>
          <a:bodyPr vert="horz" lIns="0" tIns="45720" rIns="0" bIns="45720" rtlCol="0" anchor="t">
            <a:normAutofit/>
          </a:bodyPr>
          <a:lstStyle/>
          <a:p>
            <a:pPr marL="342900" indent="-342900">
              <a:buChar char="•"/>
            </a:pPr>
            <a:r>
              <a:rPr lang="en-GB" sz="2000">
                <a:latin typeface="Klavika Regular"/>
              </a:rPr>
              <a:t>TAA consists of sample aggregation at the rendered pixel level</a:t>
            </a:r>
            <a:br>
              <a:rPr lang="en-GB" sz="2000">
                <a:latin typeface="Klavika Regular" panose="020B0506040000020004" pitchFamily="34" charset="0"/>
              </a:rPr>
            </a:br>
            <a:r>
              <a:rPr lang="en-GB" sz="2000">
                <a:latin typeface="Klavika Regular"/>
              </a:rPr>
              <a:t>Aggregation of more samples will increase antialiasing quality</a:t>
            </a:r>
            <a:endParaRPr lang="en-US" sz="2000">
              <a:latin typeface="Klavika Regular"/>
            </a:endParaRPr>
          </a:p>
          <a:p>
            <a:endParaRPr lang="en-GB" sz="2000"/>
          </a:p>
          <a:p>
            <a:endParaRPr lang="en-GB" sz="2000"/>
          </a:p>
          <a:p>
            <a:endParaRPr lang="en-GB" sz="2000">
              <a:latin typeface="Klavika Light"/>
            </a:endParaRPr>
          </a:p>
          <a:p>
            <a:endParaRPr lang="en-GB" sz="2000">
              <a:latin typeface="Klavika Light"/>
            </a:endParaRPr>
          </a:p>
          <a:p>
            <a:endParaRPr lang="en-GB" sz="2000">
              <a:latin typeface="Klavika Light"/>
            </a:endParaRPr>
          </a:p>
          <a:p>
            <a:pPr marL="342900" indent="-342900">
              <a:buChar char="•"/>
            </a:pPr>
            <a:endParaRPr lang="en-GB" sz="1800">
              <a:latin typeface="Klavika Regular" panose="020B0506040000020004" pitchFamily="34" charset="0"/>
            </a:endParaRPr>
          </a:p>
        </p:txBody>
      </p:sp>
      <p:pic>
        <p:nvPicPr>
          <p:cNvPr id="5" name="Picture 5" descr="Chart, scatter chart&#10;&#10;Description automatically generated">
            <a:extLst>
              <a:ext uri="{FF2B5EF4-FFF2-40B4-BE49-F238E27FC236}">
                <a16:creationId xmlns:a16="http://schemas.microsoft.com/office/drawing/2014/main" id="{9F8C9E11-4646-C418-4F6C-E502848AFE51}"/>
              </a:ext>
            </a:extLst>
          </p:cNvPr>
          <p:cNvPicPr>
            <a:picLocks noChangeAspect="1"/>
          </p:cNvPicPr>
          <p:nvPr/>
        </p:nvPicPr>
        <p:blipFill>
          <a:blip r:embed="rId3"/>
          <a:stretch>
            <a:fillRect/>
          </a:stretch>
        </p:blipFill>
        <p:spPr>
          <a:xfrm>
            <a:off x="1762215" y="2634407"/>
            <a:ext cx="8648699" cy="2222124"/>
          </a:xfrm>
          <a:prstGeom prst="rect">
            <a:avLst/>
          </a:prstGeom>
        </p:spPr>
      </p:pic>
    </p:spTree>
    <p:extLst>
      <p:ext uri="{BB962C8B-B14F-4D97-AF65-F5344CB8AC3E}">
        <p14:creationId xmlns:p14="http://schemas.microsoft.com/office/powerpoint/2010/main" val="3563005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F86B-D4E5-8861-EFCD-3CE86D64D942}"/>
              </a:ext>
            </a:extLst>
          </p:cNvPr>
          <p:cNvSpPr>
            <a:spLocks noGrp="1"/>
          </p:cNvSpPr>
          <p:nvPr>
            <p:ph type="title"/>
          </p:nvPr>
        </p:nvSpPr>
        <p:spPr/>
        <p:txBody>
          <a:bodyPr/>
          <a:lstStyle/>
          <a:p>
            <a:r>
              <a:rPr lang="en-GB" sz="3550">
                <a:latin typeface="Klavika Regular" panose="020B0506040000020004" pitchFamily="34" charset="0"/>
                <a:cs typeface="Arial"/>
              </a:rPr>
              <a:t>Building up on temporal anti-aliasing</a:t>
            </a:r>
            <a:endParaRPr lang="en-GB">
              <a:latin typeface="Klavika Regular" panose="020B0506040000020004" pitchFamily="34" charset="0"/>
            </a:endParaRPr>
          </a:p>
        </p:txBody>
      </p:sp>
      <p:sp>
        <p:nvSpPr>
          <p:cNvPr id="3" name="Text Placeholder 2">
            <a:extLst>
              <a:ext uri="{FF2B5EF4-FFF2-40B4-BE49-F238E27FC236}">
                <a16:creationId xmlns:a16="http://schemas.microsoft.com/office/drawing/2014/main" id="{CD44ED06-EC93-3BA2-CEF2-AB198A4146D4}"/>
              </a:ext>
            </a:extLst>
          </p:cNvPr>
          <p:cNvSpPr>
            <a:spLocks noGrp="1"/>
          </p:cNvSpPr>
          <p:nvPr>
            <p:ph type="body" sz="quarter" idx="10"/>
          </p:nvPr>
        </p:nvSpPr>
        <p:spPr/>
        <p:txBody>
          <a:bodyPr vert="horz" lIns="0" tIns="45720" rIns="0" bIns="45720" rtlCol="0" anchor="t">
            <a:normAutofit/>
          </a:bodyPr>
          <a:lstStyle/>
          <a:p>
            <a:pPr marL="342900" indent="-342900">
              <a:buChar char="•"/>
            </a:pPr>
            <a:r>
              <a:rPr lang="en-GB" sz="2000" dirty="0">
                <a:latin typeface="Klavika Regular"/>
              </a:rPr>
              <a:t>Render resolution jittered samples. By jittered, we mean offset samples within the pixels</a:t>
            </a:r>
          </a:p>
          <a:p>
            <a:pPr marL="599440" lvl="1" indent="-342900">
              <a:buFont typeface="Arial" panose="020B0604020202020204" pitchFamily="34" charset="0"/>
              <a:buChar char="•"/>
            </a:pPr>
            <a:r>
              <a:rPr lang="en-GB" sz="1800" dirty="0">
                <a:latin typeface="Klavika Regular"/>
              </a:rPr>
              <a:t>Jitter sequence quality is key to achieve good antialiasing/upscaling</a:t>
            </a:r>
          </a:p>
          <a:p>
            <a:pPr marL="599440" lvl="1" indent="-342900">
              <a:buFont typeface="Arial" panose="020B0604020202020204" pitchFamily="34" charset="0"/>
              <a:buChar char="•"/>
            </a:pPr>
            <a:r>
              <a:rPr lang="en-GB" sz="1800" dirty="0">
                <a:latin typeface="Klavika Regular"/>
              </a:rPr>
              <a:t>Good distribution over space and time</a:t>
            </a:r>
          </a:p>
          <a:p>
            <a:pPr marL="599440" lvl="1" indent="-342900">
              <a:buFont typeface="Arial" panose="020B0604020202020204" pitchFamily="34" charset="0"/>
              <a:buChar char="•"/>
            </a:pPr>
            <a:r>
              <a:rPr lang="en-GB" sz="1800" dirty="0">
                <a:latin typeface="Klavika Regular"/>
              </a:rPr>
              <a:t>We provide helper function to generate Halton (2,3) jitter offsets</a:t>
            </a:r>
          </a:p>
        </p:txBody>
      </p:sp>
      <p:pic>
        <p:nvPicPr>
          <p:cNvPr id="6" name="Picture 6" descr="Table&#10;&#10;Description automatically generated">
            <a:extLst>
              <a:ext uri="{FF2B5EF4-FFF2-40B4-BE49-F238E27FC236}">
                <a16:creationId xmlns:a16="http://schemas.microsoft.com/office/drawing/2014/main" id="{CA5DC152-0242-179C-03C8-1607E5F38EC8}"/>
              </a:ext>
            </a:extLst>
          </p:cNvPr>
          <p:cNvPicPr>
            <a:picLocks noChangeAspect="1"/>
          </p:cNvPicPr>
          <p:nvPr/>
        </p:nvPicPr>
        <p:blipFill>
          <a:blip r:embed="rId3"/>
          <a:stretch>
            <a:fillRect/>
          </a:stretch>
        </p:blipFill>
        <p:spPr>
          <a:xfrm>
            <a:off x="459437" y="3429997"/>
            <a:ext cx="5177866" cy="1520869"/>
          </a:xfrm>
          <a:prstGeom prst="rect">
            <a:avLst/>
          </a:prstGeom>
        </p:spPr>
      </p:pic>
      <p:pic>
        <p:nvPicPr>
          <p:cNvPr id="7" name="Picture 4" descr="A picture containing ground, way, sidewalk&#10;&#10;Description automatically generated">
            <a:extLst>
              <a:ext uri="{FF2B5EF4-FFF2-40B4-BE49-F238E27FC236}">
                <a16:creationId xmlns:a16="http://schemas.microsoft.com/office/drawing/2014/main" id="{7210D224-D3D8-495B-29BA-3068500C1886}"/>
              </a:ext>
            </a:extLst>
          </p:cNvPr>
          <p:cNvPicPr>
            <a:picLocks noChangeAspect="1"/>
          </p:cNvPicPr>
          <p:nvPr/>
        </p:nvPicPr>
        <p:blipFill>
          <a:blip r:embed="rId4"/>
          <a:stretch>
            <a:fillRect/>
          </a:stretch>
        </p:blipFill>
        <p:spPr>
          <a:xfrm>
            <a:off x="5925795" y="2635846"/>
            <a:ext cx="5704389" cy="3276955"/>
          </a:xfrm>
          <a:prstGeom prst="rect">
            <a:avLst/>
          </a:prstGeom>
        </p:spPr>
      </p:pic>
    </p:spTree>
    <p:extLst>
      <p:ext uri="{BB962C8B-B14F-4D97-AF65-F5344CB8AC3E}">
        <p14:creationId xmlns:p14="http://schemas.microsoft.com/office/powerpoint/2010/main" val="406434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4">
            <a:extLst>
              <a:ext uri="{FF2B5EF4-FFF2-40B4-BE49-F238E27FC236}">
                <a16:creationId xmlns:a16="http://schemas.microsoft.com/office/drawing/2014/main" id="{E1D03529-8E99-6B3E-78AC-0A338CDFB0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99301" y="469640"/>
            <a:ext cx="10239631" cy="5458141"/>
          </a:xfrm>
          <a:prstGeom prst="rect">
            <a:avLst/>
          </a:prstGeom>
        </p:spPr>
      </p:pic>
      <p:sp>
        <p:nvSpPr>
          <p:cNvPr id="3" name="Title 2">
            <a:extLst>
              <a:ext uri="{FF2B5EF4-FFF2-40B4-BE49-F238E27FC236}">
                <a16:creationId xmlns:a16="http://schemas.microsoft.com/office/drawing/2014/main" id="{7D434451-A9B7-FECD-FEB9-3A4EDE3153CB}"/>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145093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GPUOPEN">
  <a:themeElements>
    <a:clrScheme name="Custom 3">
      <a:dk1>
        <a:srgbClr val="231E1F"/>
      </a:dk1>
      <a:lt1>
        <a:srgbClr val="FFFFFF"/>
      </a:lt1>
      <a:dk2>
        <a:srgbClr val="626366"/>
      </a:dk2>
      <a:lt2>
        <a:srgbClr val="FFFFFF"/>
      </a:lt2>
      <a:accent1>
        <a:srgbClr val="DFDFE0"/>
      </a:accent1>
      <a:accent2>
        <a:srgbClr val="ED1C24"/>
      </a:accent2>
      <a:accent3>
        <a:srgbClr val="2A2AFE"/>
      </a:accent3>
      <a:accent4>
        <a:srgbClr val="9C9EA2"/>
      </a:accent4>
      <a:accent5>
        <a:srgbClr val="FFFFFF"/>
      </a:accent5>
      <a:accent6>
        <a:srgbClr val="26272B"/>
      </a:accent6>
      <a:hlink>
        <a:srgbClr val="ED1C24"/>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PUOpen_Template_white.potx" id="{46144DB6-0124-4E9E-874E-B399E0EB0236}" vid="{1A819260-ED24-453E-9992-390051412B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91234AC48D9E8469CBC020117B4A5BA" ma:contentTypeVersion="13" ma:contentTypeDescription="Create a new document." ma:contentTypeScope="" ma:versionID="d5cc828d333b36c8dde16d0d41858df6">
  <xsd:schema xmlns:xsd="http://www.w3.org/2001/XMLSchema" xmlns:xs="http://www.w3.org/2001/XMLSchema" xmlns:p="http://schemas.microsoft.com/office/2006/metadata/properties" xmlns:ns3="61e639a9-11b1-4673-9e9b-93e395e6d314" xmlns:ns4="a494c42d-10f4-4076-b2f8-9554b6b6e030" targetNamespace="http://schemas.microsoft.com/office/2006/metadata/properties" ma:root="true" ma:fieldsID="3aebd61f1cf355de327defa5a8d3036e" ns3:_="" ns4:_="">
    <xsd:import namespace="61e639a9-11b1-4673-9e9b-93e395e6d314"/>
    <xsd:import namespace="a494c42d-10f4-4076-b2f8-9554b6b6e03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e639a9-11b1-4673-9e9b-93e395e6d3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494c42d-10f4-4076-b2f8-9554b6b6e03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4AB0F99-1C4C-411D-8695-E53E31C17FC8}">
  <ds:schemaRefs>
    <ds:schemaRef ds:uri="http://schemas.microsoft.com/sharepoint/v3/contenttype/forms"/>
  </ds:schemaRefs>
</ds:datastoreItem>
</file>

<file path=customXml/itemProps2.xml><?xml version="1.0" encoding="utf-8"?>
<ds:datastoreItem xmlns:ds="http://schemas.openxmlformats.org/officeDocument/2006/customXml" ds:itemID="{0A615215-7C47-48B3-B305-FAF0B4F850A6}">
  <ds:schemaRefs>
    <ds:schemaRef ds:uri="61e639a9-11b1-4673-9e9b-93e395e6d314"/>
    <ds:schemaRef ds:uri="a494c42d-10f4-4076-b2f8-9554b6b6e03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055D9DE-08D3-4245-BD0C-7A05362DC3C6}">
  <ds:schemaRefs>
    <ds:schemaRef ds:uri="http://schemas.microsoft.com/office/infopath/2007/PartnerControls"/>
    <ds:schemaRef ds:uri="http://purl.org/dc/elements/1.1/"/>
    <ds:schemaRef ds:uri="http://purl.org/dc/terms/"/>
    <ds:schemaRef ds:uri="http://purl.org/dc/dcmitype/"/>
    <ds:schemaRef ds:uri="http://schemas.microsoft.com/office/2006/documentManagement/types"/>
    <ds:schemaRef ds:uri="http://www.w3.org/XML/1998/namespace"/>
    <ds:schemaRef ds:uri="http://schemas.openxmlformats.org/package/2006/metadata/core-properties"/>
    <ds:schemaRef ds:uri="a494c42d-10f4-4076-b2f8-9554b6b6e030"/>
    <ds:schemaRef ds:uri="61e639a9-11b1-4673-9e9b-93e395e6d31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3637</TotalTime>
  <Words>2595</Words>
  <Application>Microsoft Office PowerPoint</Application>
  <PresentationFormat>Widescreen</PresentationFormat>
  <Paragraphs>494</Paragraphs>
  <Slides>54</Slides>
  <Notes>54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54</vt:i4>
      </vt:variant>
    </vt:vector>
  </HeadingPairs>
  <TitlesOfParts>
    <vt:vector size="65" baseType="lpstr">
      <vt:lpstr>Arial</vt:lpstr>
      <vt:lpstr>Arial,Sans-Serif</vt:lpstr>
      <vt:lpstr>Calibri</vt:lpstr>
      <vt:lpstr>Cambria Math</vt:lpstr>
      <vt:lpstr>Klavika Bold</vt:lpstr>
      <vt:lpstr>Klavika Light</vt:lpstr>
      <vt:lpstr>Klavika Medium</vt:lpstr>
      <vt:lpstr>Klavika Regular</vt:lpstr>
      <vt:lpstr>Segoe UI</vt:lpstr>
      <vt:lpstr>Wingdings</vt:lpstr>
      <vt:lpstr>GPUOPEN</vt:lpstr>
      <vt:lpstr>A Deep dive into  FidelityFX Super  Resolution 2 </vt:lpstr>
      <vt:lpstr>Agenda</vt:lpstr>
      <vt:lpstr>Why upscaling?</vt:lpstr>
      <vt:lpstr>fidelityfx super resolution 2</vt:lpstr>
      <vt:lpstr>Algorithm step by step</vt:lpstr>
      <vt:lpstr>PowerPoint Presentation</vt:lpstr>
      <vt:lpstr>Building up on temporal anti-aliasing</vt:lpstr>
      <vt:lpstr>Building up on temporal anti-aliasing</vt:lpstr>
      <vt:lpstr>PowerPoint Presentation</vt:lpstr>
      <vt:lpstr>Compute LUMINANCE PYRAMID PASS</vt:lpstr>
      <vt:lpstr>Compute LUMINANCE PYRAMID PASS</vt:lpstr>
      <vt:lpstr>adjust input color PASS</vt:lpstr>
      <vt:lpstr>RECONSTRUCT AND DILATE PASS</vt:lpstr>
      <vt:lpstr>depth based dilation</vt:lpstr>
      <vt:lpstr>color based dilation</vt:lpstr>
      <vt:lpstr>reconstruct previous depth</vt:lpstr>
      <vt:lpstr>DEPTH CLIP PASS</vt:lpstr>
      <vt:lpstr>Motion vectors</vt:lpstr>
      <vt:lpstr>History reprojection</vt:lpstr>
      <vt:lpstr>ghosting</vt:lpstr>
      <vt:lpstr>detect disocclusions</vt:lpstr>
      <vt:lpstr>Create LockS PASS</vt:lpstr>
      <vt:lpstr>Thin features</vt:lpstr>
      <vt:lpstr>lock potential thin features</vt:lpstr>
      <vt:lpstr>PowerPoint Presentation</vt:lpstr>
      <vt:lpstr>When to unlock?</vt:lpstr>
      <vt:lpstr>REPROJECT AND ACCUMULATE PASS</vt:lpstr>
      <vt:lpstr>Shading Change Detection</vt:lpstr>
      <vt:lpstr>Upsampling</vt:lpstr>
      <vt:lpstr>Upsampling</vt:lpstr>
      <vt:lpstr>History reprojeciton</vt:lpstr>
      <vt:lpstr>Update Locks</vt:lpstr>
      <vt:lpstr>History rectification</vt:lpstr>
      <vt:lpstr>Accumulation</vt:lpstr>
      <vt:lpstr>Reactiveness</vt:lpstr>
      <vt:lpstr>SPECIAL CASES</vt:lpstr>
      <vt:lpstr>Dynamic resolution scaling</vt:lpstr>
      <vt:lpstr>FSR 2 API</vt:lpstr>
      <vt:lpstr>Shader PERMUTATIONS</vt:lpstr>
      <vt:lpstr>Runtime</vt:lpstr>
      <vt:lpstr>Integration Process</vt:lpstr>
      <vt:lpstr>Integration Process</vt:lpstr>
      <vt:lpstr>Integration Process</vt:lpstr>
      <vt:lpstr>Integration Process</vt:lpstr>
      <vt:lpstr>Integration Process</vt:lpstr>
      <vt:lpstr>What’s new in FSR 2.1</vt:lpstr>
      <vt:lpstr>What’s new in FSR 2.1</vt:lpstr>
      <vt:lpstr>What’s new in FSR 2.1</vt:lpstr>
      <vt:lpstr>Conclusion</vt:lpstr>
      <vt:lpstr>PowerPoint Presentation</vt:lpstr>
      <vt:lpstr>Special thanks</vt:lpstr>
      <vt:lpstr>Questions?</vt:lpstr>
      <vt:lpstr>DISCLAIMER &amp; ATTRIBUTES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Y21-22 Hybrid</dc:title>
  <dc:creator>Tovey, Steven</dc:creator>
  <cp:lastModifiedBy>Wijetunga, Dihara</cp:lastModifiedBy>
  <cp:revision>924</cp:revision>
  <dcterms:created xsi:type="dcterms:W3CDTF">2021-05-26T08:48:16Z</dcterms:created>
  <dcterms:modified xsi:type="dcterms:W3CDTF">2022-10-05T11:59:23Z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8914ebd-7e6c-4e12-a031-a9906be2db14_Enabled">
    <vt:lpwstr>true</vt:lpwstr>
  </property>
  <property fmtid="{D5CDD505-2E9C-101B-9397-08002B2CF9AE}" pid="3" name="MSIP_Label_88914ebd-7e6c-4e12-a031-a9906be2db14_SetDate">
    <vt:lpwstr>2021-05-26T08:48:16Z</vt:lpwstr>
  </property>
  <property fmtid="{D5CDD505-2E9C-101B-9397-08002B2CF9AE}" pid="4" name="MSIP_Label_88914ebd-7e6c-4e12-a031-a9906be2db14_Method">
    <vt:lpwstr>Standard</vt:lpwstr>
  </property>
  <property fmtid="{D5CDD505-2E9C-101B-9397-08002B2CF9AE}" pid="5" name="MSIP_Label_88914ebd-7e6c-4e12-a031-a9906be2db14_Name">
    <vt:lpwstr>AMD Official Use Only-AIP 2.0</vt:lpwstr>
  </property>
  <property fmtid="{D5CDD505-2E9C-101B-9397-08002B2CF9AE}" pid="6" name="MSIP_Label_88914ebd-7e6c-4e12-a031-a9906be2db14_SiteId">
    <vt:lpwstr>3dd8961f-e488-4e60-8e11-a82d994e183d</vt:lpwstr>
  </property>
  <property fmtid="{D5CDD505-2E9C-101B-9397-08002B2CF9AE}" pid="7" name="MSIP_Label_88914ebd-7e6c-4e12-a031-a9906be2db14_ActionId">
    <vt:lpwstr>cb07ff24-fbe2-4ebb-8408-ec5a352164f1</vt:lpwstr>
  </property>
  <property fmtid="{D5CDD505-2E9C-101B-9397-08002B2CF9AE}" pid="8" name="MSIP_Label_88914ebd-7e6c-4e12-a031-a9906be2db14_ContentBits">
    <vt:lpwstr>1</vt:lpwstr>
  </property>
  <property fmtid="{D5CDD505-2E9C-101B-9397-08002B2CF9AE}" pid="9" name="ClassificationContentMarkingHeaderLocations">
    <vt:lpwstr>Office Theme:8</vt:lpwstr>
  </property>
  <property fmtid="{D5CDD505-2E9C-101B-9397-08002B2CF9AE}" pid="10" name="ClassificationContentMarkingHeaderText">
    <vt:lpwstr>[AMD Official Use Only]</vt:lpwstr>
  </property>
  <property fmtid="{D5CDD505-2E9C-101B-9397-08002B2CF9AE}" pid="11" name="ContentTypeId">
    <vt:lpwstr>0x010100191234AC48D9E8469CBC020117B4A5BA</vt:lpwstr>
  </property>
</Properties>
</file>